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1" r:id="rId3"/>
    <p:sldId id="260" r:id="rId4"/>
    <p:sldId id="2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74929" y="121850"/>
          <a:ext cx="11548266" cy="6640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7870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0396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51091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Thomas S. Baldwin School </a:t>
                      </a:r>
                      <a:r>
                        <a:rPr lang="en-US"/>
                        <a:t>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/>
                        </a:rPr>
                        <a:t>Focus for Excellence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36666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475622">
                <a:tc>
                  <a:txBody>
                    <a:bodyPr/>
                    <a:lstStyle/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overall student achievement and growth across all grade levels and programs</a:t>
                      </a:r>
                    </a:p>
                    <a:p>
                      <a:endParaRPr lang="en-US" sz="14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Improve students’ math fact fluency, math strategies, and explanation (verbal and written) of math answers.</a:t>
                      </a:r>
                    </a:p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Improve students’ writing, conventions and purpose.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Improve reading stamina, comprehension, and critical thinking skills.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rgbClr val="3B3838"/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rgbClr val="3B3838"/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rgbClr val="548235"/>
                          </a:solidFill>
                          <a:latin typeface="+mn-lt"/>
                        </a:rPr>
                      </a:b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>
                        <a:solidFill>
                          <a:srgbClr val="548235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366668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sz="1400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44152">
                <a:tc>
                  <a:txBody>
                    <a:bodyPr/>
                    <a:lstStyle/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Math: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 scores, grade level math assessments (unit tests, BOY, MOY, EOY, ACI’s, Cumulative reviews)</a:t>
                      </a:r>
                    </a:p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Writing: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 proficiency (Quarterly)</a:t>
                      </a:r>
                    </a:p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Reading: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WAR, F&amp;Ps</a:t>
                      </a:r>
                    </a:p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IEP Progress reports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66668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170032">
                <a:tc>
                  <a:txBody>
                    <a:bodyPr/>
                    <a:lstStyle/>
                    <a:p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Reground in Everyday Math through grade level common planning and coaching cycle; Introduce and implement Rocket Math building wide 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Writing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Cross curricular critical thinking and writing opportunities; Provide PD on use of common language across all grade levels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Provide PD during common planning on building reading stamina, comprehension, and inquiry based and higher order questioning techniques.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400"/>
                    </a:p>
                    <a:p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*Follow IL Learning standards and use of student “I can” statements in math, writing, and reading.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7027" y="1359852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78E4BFB4-11FA-0FE0-7A85-C1EDC64E58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344724" y="4807390"/>
            <a:ext cx="3226864" cy="180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2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44444" y="273466"/>
          <a:ext cx="11685485" cy="633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665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12820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26417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Thomas S. Baldwin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0908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522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Utilize grade level curriculum maps and best practices to promote student engagement in all settings.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promoted critical thinking, collaboration, creativity and engagement.</a:t>
                      </a: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Evidenced by: School culture data, state and local assessment data, instructional practice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0908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2989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Essentials survey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Informal walkthrough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Peer observations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0908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42989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weekly common planning centered around curriculum maps and best practice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/>
                        <a:t>Provide coaching cycle opportunities for teachers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601" y="1447569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1D7B4C0D-3022-1ADF-D609-A77153F919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498903" y="4617267"/>
            <a:ext cx="3323473" cy="1855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064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89711" y="244415"/>
          <a:ext cx="11570329" cy="6409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311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7217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46733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Thomas S. Baldwin School </a:t>
                      </a:r>
                      <a:r>
                        <a:rPr lang="en-US"/>
                        <a:t>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2993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2732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sense of healthy and supportive environment.  </a:t>
                      </a:r>
                    </a:p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2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Teacher Retention data, and MTSS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2993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9346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Essentials Collaborative Teachers (Collaborative Responsibility and School Commitment)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Climate Survey (Quarterly)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2993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60660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opportunities for all staff collaboration and have task teams/committees to assist with team building and shared responsibility.</a:t>
                      </a:r>
                      <a:b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6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student involvement in building responsibility through student leadership teams</a:t>
                      </a:r>
                    </a:p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293" y="1544250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DAD9CF1C-D664-A24B-7813-2BBDD6280A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492778" y="4698748"/>
            <a:ext cx="3258620" cy="18197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512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363920" y="188799"/>
          <a:ext cx="11553914" cy="6458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77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72142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916793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Thomas S. Baldwin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/>
                        </a:rPr>
                        <a:t>Focus for Excellence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50932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018659">
                <a:tc>
                  <a:txBody>
                    <a:bodyPr/>
                    <a:lstStyle/>
                    <a:p>
                      <a:r>
                        <a:rPr lang="en-US" sz="1400" i="1">
                          <a:latin typeface="Century Gothic" panose="020B0502020202020204" pitchFamily="34" charset="0"/>
                        </a:rPr>
                        <a:t>Strengthen parent support and community engagement by building positive relationships and communication between parents, families, schools, and community. 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rgbClr val="548235"/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Evidenced by: Attendance and truancy data, parent event attendance data,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50932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75380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5 Essentials Survey 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Call logs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509329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24104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Partner with PTA to offer events during school day to reach more families. 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Provide opportunities for teachers to attend PTA meetings during the day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Posted calendar of events on school website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All classroom teaching staff will contact 100% of their student families via phone call within the first month of school.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Bring back schoolwide assemblies for acknowledging student achievement (e.g., Awesome Aviator)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29" y="1703271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B455FA07-5330-33E0-F411-9E6DF390C4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21805" y="4658093"/>
            <a:ext cx="3253668" cy="1816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0257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716</Words>
  <Application>Microsoft Office PowerPoint</Application>
  <PresentationFormat>Widescreen</PresentationFormat>
  <Paragraphs>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2</cp:revision>
  <dcterms:created xsi:type="dcterms:W3CDTF">2023-09-11T20:04:22Z</dcterms:created>
  <dcterms:modified xsi:type="dcterms:W3CDTF">2023-09-11T20:06:20Z</dcterms:modified>
</cp:coreProperties>
</file>