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8" r:id="rId3"/>
    <p:sldId id="285" r:id="rId4"/>
    <p:sldId id="2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3679-5FA0-4B8C-9149-D3A810F576E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E5F11-187D-4B65-8522-64BF38483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C94ED-017B-49D5-886D-0DC12BF2B4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9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0" dirty="0"/>
              <a:t>building walkthrough checks, pod, classroom awards/ golden broom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i="0" dirty="0"/>
              <a:t>Lost and found- job—accountability, bucket for lunch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PBIS expectations, social skills, school wide expectations, cleanliness, hallway décor, entrances, safety procedures, recognition, goals and incentives, classroom attendance, recognition for teachers &amp; students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Building wide- broom, spoon, hallway, shoe, music note, whistle, book, bathroom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i="0" dirty="0"/>
              <a:t>Golden Award Score Cards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C94ED-017B-49D5-886D-0DC12BF2B4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4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4C79-4BBE-2F9A-A0E3-06EE356DC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0656C-81E1-161C-40FA-83F7945D2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F91F-4385-CE05-C54D-035F11EB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16A2-D626-EB37-B86B-1AF3D6E1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8850-56C1-DFC9-76DD-5F9C9991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5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6F11-C9EA-5BEE-D3F2-6E86C40B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F827B-AF6D-1BF0-F397-C39BDD3D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DAAA8-EAB6-9537-983A-CA0E70F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3655A-FF66-63D0-A114-A734CBDD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AA04B-6A71-F5E2-7C31-1EEFEB59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1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8EDF3-4C36-DEED-FB05-FB5B6C4C1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85844-CF67-F58B-776B-A46F1ED70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AF2A0-3B94-7774-B8F5-4239B8EB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E5063-7929-DEFE-7AE2-2A2D7763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E93D-9B00-A088-378A-7BAF14DA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E7EE-73C5-999D-086F-B9689D09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C9B8B-3087-70EE-3879-DFD72A31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8CF5A-EDA1-530B-2748-5B1D67D0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2824-05EE-58BC-6CAA-C1702582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93245-0317-B280-98A7-F3937CC4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7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C53E2-6449-C3F2-D1A6-EAC2A978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2F0BC-3206-A63D-6227-C3110DD60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C412-B332-346E-903A-E64EE658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0D09-4E64-0B6D-7E03-3C8C7215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F3C3B-1BF9-5684-4B70-8FFD9F9E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BC0F-EA7C-CA93-6F2D-DA89EE96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73EA-D230-DEA2-6185-340EC653A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38984-E806-558C-609B-8CF526B1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A8D93-D143-F7E6-04DE-B0D10896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00364-F924-6892-9DCE-9844DB84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16808-36EE-CE5C-C35E-B1277F9B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2FBA-71EF-C033-566E-A658DF4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AD96-528B-8C9E-79A4-432BEDC6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55877-0C38-AA87-51B3-040876E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BFE8E-DEE7-0127-95E4-495A4C5D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56FED-F162-A70A-AF55-A940080CB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42115-33F5-A6DD-141D-704661CD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72516-18F0-C499-0D61-FE12EB7B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72DDD-7C6C-F170-E2EE-A77D73A0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479E-9D0D-99A9-E181-CD297C4C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88B38-0730-7C9A-0CBC-2CBB79F8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3EEBEE-31D7-2D3D-D0A1-716578CA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3B1F5-558F-D0CE-CFEA-16874DD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10876-7E16-1B47-5AA0-380B5402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DC2CF-C462-4567-47BA-04C04EB8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D41A5-AF99-87D1-FB69-CF001437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0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46C6-A7D2-2953-B4D3-344AE91B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C442-4593-08C4-6220-FCD06A033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7868D-6818-EB7D-C805-8AB60AB2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23C2A-997B-4031-7569-C964FDC2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6104-0AF4-1DF5-0B6B-BD6F807B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E7AB8-8327-CB05-1828-428D52CE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F317-B0E6-D0FE-2771-656FFA7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055D4-98C6-2DE4-F916-5E235AE46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32453-371C-0E75-B23A-9C972317B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81005-2BD1-B139-74E1-B895A6F2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C8F9F-CDF8-EE6A-7260-6A464558E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29866-568E-1FE7-F2AF-C829088E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B295D-494A-282E-94E1-3E506C45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5F3DA-83CE-D4FB-B530-B6C78082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4FE0C-10AB-CC27-4EA5-9CC2B0A67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0793-EB84-8ADC-0B99-F9632A262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E84AA-0660-2D52-AB44-5DFD1B218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42043" y="115410"/>
          <a:ext cx="11931588" cy="6676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484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95530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99574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7522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THOMAS S. BALDWIN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75222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1: STUDENT SUCCESS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1219471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Thomas S. Baldwin  will increase student achievement in </a:t>
                      </a:r>
                      <a:r>
                        <a:rPr lang="en-US" sz="1200" b="1" i="0" dirty="0"/>
                        <a:t>Reading </a:t>
                      </a:r>
                      <a:r>
                        <a:rPr lang="en-US" sz="1200" i="0" dirty="0"/>
                        <a:t>as measured by the NWEA Measures of Academic Progress Assessment from Fall 2023 to Spring of 2024.</a:t>
                      </a:r>
                    </a:p>
                    <a:p>
                      <a:endParaRPr lang="en-US" sz="1200" i="0" dirty="0"/>
                    </a:p>
                    <a:p>
                      <a:r>
                        <a:rPr lang="en-US" sz="1200" i="0" dirty="0"/>
                        <a:t>Thomas S. Baldwin  will increase student achievement in </a:t>
                      </a:r>
                      <a:r>
                        <a:rPr lang="en-US" sz="1200" b="1" i="0" dirty="0"/>
                        <a:t>Math </a:t>
                      </a:r>
                      <a:r>
                        <a:rPr lang="en-US" sz="1200" i="0" dirty="0"/>
                        <a:t>as measured by the NWEA Measures of Academic Progress Assessment from Fall to 2023 to Spring of 2024.</a:t>
                      </a:r>
                    </a:p>
                    <a:p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Maximize achievement and </a:t>
                      </a:r>
                      <a:br>
                        <a:rPr lang="en-US" sz="1600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growth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75222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031860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NWEA MAP Projected Proficiency Report by grade level- number of students projected to meet a “4” or “5” on the IAR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NWEA MAP School Profile Report (Achievement Percentile Measures) – student achieving 60</a:t>
                      </a:r>
                      <a:r>
                        <a:rPr lang="en-US" sz="1200" i="0" baseline="30000" dirty="0"/>
                        <a:t>th</a:t>
                      </a:r>
                      <a:r>
                        <a:rPr lang="en-US" sz="1200" i="0" dirty="0"/>
                        <a:t> percentile or above (green/blue)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Grade level team meeting notes and reflections (Data Analysis Protocol)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7522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407082">
                <a:tc>
                  <a:txBody>
                    <a:bodyPr/>
                    <a:lstStyle/>
                    <a:p>
                      <a:endParaRPr lang="en-US" sz="12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School-wide Data Analysis</a:t>
                      </a:r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will conduct school-wide data analysis of MAP reports after each assessment window by consulting grade level results and the results of individual student groups. (Q: Who is demonstrating success? Who is not?)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teams will review grade level MAP data and reports to make recommendations for students needing additional support/enrichment.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teachers will utilize classroom data to inform instruction for all students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Math- Rocket Math and math fact strategies used building-wide to increase number sense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Literacy- improve reading stamina, writing about reading, and writing strategies to increase critical thinking skills across all subject areas.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16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Focus on PLC and Collective Efficacy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will continue to use professional learning model with grade level teams.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will model and support grade level teams through Collective Efficacy Cycles.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teams will use a data analysis protocol to identify grade level needs and the needs of specific student groups.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teams will plan and implement grade level goals.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053" y="2086132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40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88235" y="198783"/>
          <a:ext cx="11608904" cy="6524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477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736088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1033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57704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THOMAS S. BALDWIN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57704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2: EFFECTIVE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04834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Thomas S. Baldwin  will increase critical thinking and problem solving for all as measured by the NWEA Measures of Academic Progress Assessment from Fall to 2023 to Spring of 2024.</a:t>
                      </a:r>
                    </a:p>
                    <a:p>
                      <a:endParaRPr lang="en-US" sz="1200" i="1" dirty="0"/>
                    </a:p>
                    <a:p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Engage in critical thinking and problem solving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57704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162538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NWEA MAP Projected Proficiency Report by grade level- number of students projected to meet a “4” or “5” on the IAR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NWEA MAP School Profile Report (Achievement Percentile Measures) – student achieving 60</a:t>
                      </a:r>
                      <a:r>
                        <a:rPr lang="en-US" sz="1200" i="0" baseline="30000" dirty="0"/>
                        <a:t>th</a:t>
                      </a:r>
                      <a:r>
                        <a:rPr lang="en-US" sz="1200" i="0" dirty="0"/>
                        <a:t> percentile or above (green/blue)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Grade level team meeting notes and reflections (Data Analysis Protocol)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District wide grade level common assessments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699094">
                <a:tc>
                  <a:txBody>
                    <a:bodyPr/>
                    <a:lstStyle/>
                    <a:p>
                      <a:endParaRPr lang="en-US" sz="12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School-wide Data Analysis</a:t>
                      </a:r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and classroom teachers will conduct school-wide data analysis of MAP reports after each assessment window by reflecting on grade level results and the results of individual student groups. (Q: Who is demonstrating success? Why? Who is not? Why not? 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teams will review grade level MAP data and reports to make recommendations for students needing additional support/enrichment.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teachers will utilize classroom data to continue core instruction and plan differentiated instruction for all students.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3502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Focus on PLC and Collective Efficacy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will continue to use professional learning model with grade level teams for planning around common language across the curriculum.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teams will use classroom data to plan hands-on activities, problem solving opportunities, and increased shared thinking opportunities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Grade level teams will plan, implement, and reflect on grade level goals.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10" y="2006233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24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68676" y="115411"/>
          <a:ext cx="11878322" cy="659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268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69210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84844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7221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THOMAS S. BALDWIN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72210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3: LEARNING 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44137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Thomas S. Baldwin will continue to build school culture and climate.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Maintain secure, healthy, and adaptive schools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72210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61826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5Essentials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PBIS systems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Building wide matrix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Tiered Fidelity Inventory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7221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395788">
                <a:tc>
                  <a:txBody>
                    <a:bodyPr/>
                    <a:lstStyle/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r>
                        <a:rPr lang="en-US" sz="1200"/>
                        <a:t>School-wide data analysis</a:t>
                      </a:r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Building level data analysis with PBIS boosters, Second Step and Panorama to monitor school wide expectations.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Grade level teams will review grade level PBIS data and reports to improve school culture and climate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Staff members will use building and classroom matrices to assess school expectations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498186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Focus on PLC and Collective Efficacy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team of core teachers will be trained on the Ron Clark Academy (RCA) systems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team of core teachers will provide professional learning and guidance around the RCA systems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staff will ground on building cleanliness, develop a plan for improvement and then monitor and evaluate each trimester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teams will create golden awards for building locations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888" y="2068377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68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83472" y="103386"/>
          <a:ext cx="11825056" cy="6651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051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42891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70114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60606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THOMAS S. BALDWIN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60606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4: PARTNERSHIPS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585774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Thomas S. Baldwin will  continue to build strong relationships with families and the community to support student learning.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400" i="1" dirty="0">
                          <a:latin typeface="Abadi"/>
                        </a:rPr>
                        <a:t>Cultivate partnerships with parents, families, and the Quincy community to create successful pathways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60606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37243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Essential Survey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 Survey</a:t>
                      </a: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60202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532579">
                <a:tc>
                  <a:txBody>
                    <a:bodyPr/>
                    <a:lstStyle/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School-wide data analysis</a:t>
                      </a:r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Parent Survey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PTA events sign in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Celebrations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HS student involvement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Morning Family Communication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Continue utilizing website for updated communication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Partnership with Church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74422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Focus on PLC and Collective Efficacy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Partner with PTA to offer school-wide events to reach more families.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calendar of events on school website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 classroom teaching staff will contact 100% of their students’ families within the first month of school.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schoolwide assemblies for acknowledging student achievement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Baldwin PTA partnership- Create Community Involvement Team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865" y="1953539"/>
            <a:ext cx="1211513" cy="98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72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1052</Words>
  <Application>Microsoft Office PowerPoint</Application>
  <PresentationFormat>Widescreen</PresentationFormat>
  <Paragraphs>125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2</cp:revision>
  <dcterms:created xsi:type="dcterms:W3CDTF">2023-09-11T19:42:42Z</dcterms:created>
  <dcterms:modified xsi:type="dcterms:W3CDTF">2023-09-11T19:45:16Z</dcterms:modified>
</cp:coreProperties>
</file>