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5" r:id="rId3"/>
    <p:sldId id="286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90535" y="79501"/>
          <a:ext cx="11985779" cy="6638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116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705663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29634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Denman Elementary-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109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803376">
                <a:tc>
                  <a:txBody>
                    <a:bodyPr/>
                    <a:lstStyle/>
                    <a:p>
                      <a:r>
                        <a:rPr lang="en-US" sz="1500" i="1"/>
                        <a:t>Denman Elementary will raise student achievement in Reading from 58% to 62%  (students scoring average and above) and raise the percentage of students meeting their projected growth from 52% to 56%. </a:t>
                      </a:r>
                      <a:br>
                        <a:rPr lang="en-US" sz="1500" i="1"/>
                      </a:br>
                      <a:endParaRPr lang="en-US" sz="1500" i="1"/>
                    </a:p>
                    <a:p>
                      <a:r>
                        <a:rPr lang="en-US" sz="1500" i="1"/>
                        <a:t>Denman Elementary will raise student achievement in Math from 62% to 66% (students scoring average and above) and raise the percentage of students meeting their projected growth from 57% to 61%.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109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3623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500"/>
                        <a:t>NWEA MAP Grade Level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500"/>
                        <a:t>NWEA MAP Achievement Status and Growth Projection or Summary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500"/>
                        <a:t>Monitor Fall, Winter and Spring through data dives with administration, one-on-one, grade level teams, and school-wide for analysis and goal setting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500"/>
                        <a:t>District Reading, Writing and Math Proficiencies (Quarterly)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1090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43623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500"/>
                        <a:t>Collaborative Study group on Teaching for Deeper Learning (learning tools to engage students in meaning making).</a:t>
                      </a:r>
                      <a:br>
                        <a:rPr lang="en-US" sz="1500"/>
                      </a:br>
                      <a:endParaRPr lang="en-US" sz="150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500"/>
                        <a:t>Professional Development on Creating Visible Learning Classrooms (Implementing practices that work best to accelerate student learning).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56" y="1322470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B1C12FB-9BD4-6216-625F-C710E8FDAD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82684" y="4608068"/>
            <a:ext cx="3321613" cy="1854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24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76614" y="117895"/>
          <a:ext cx="11838772" cy="659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560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6021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54219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Denman Elementary-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30983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444167">
                <a:tc>
                  <a:txBody>
                    <a:bodyPr/>
                    <a:lstStyle/>
                    <a:p>
                      <a:r>
                        <a:rPr lang="en-US" sz="1600" i="1"/>
                        <a:t>Denman Elementary teachers will focus on the high-probability practice of Visible Learning for literacy and mathematics to develop understanding of surface learning, deeper learning and teaching for transfer for the greatest impact on student learning.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promotes critical thinking, collaboration, creativity and engagement.</a:t>
                      </a: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School culture data, state and local assessment data, </a:t>
                      </a:r>
                      <a:r>
                        <a:rPr lang="en-US" sz="1000" i="1" err="1">
                          <a:latin typeface="+mn-lt"/>
                        </a:rPr>
                        <a:t>nstructional</a:t>
                      </a:r>
                      <a:r>
                        <a:rPr lang="en-US" sz="1000" i="1">
                          <a:latin typeface="+mn-lt"/>
                        </a:rPr>
                        <a:t> practice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30983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7517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latin typeface="+mn-lt"/>
                        </a:rPr>
                        <a:t>Instructional practice walk-through data (baseline data will be gathered in Fall and Smart goals will be developed) every 12 weeks.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600" b="0" i="0">
                          <a:latin typeface="+mn-lt"/>
                        </a:rPr>
                        <a:t>Peer Observations of Visible Learning, one observation per semester by each teacher.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30983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35669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Collaborative Study Groups on instructional practices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Coaching Cycles on instructional practices one per semester for tenured teachers and one per quarter for non-tenured teachers.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59" y="1360376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27A6CCC7-A1C7-3BB3-7175-77179C9CA5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82685" y="4730458"/>
            <a:ext cx="3278792" cy="18310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448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376015" y="165977"/>
          <a:ext cx="11553914" cy="6526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77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214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688936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Denman Elementary -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38798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681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/>
                        <a:t>Denman will develop our collective identity and capacity as collaborators, inquirers and leaders to become a productive Professional Learning Community by implementing Collective Efficacy.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1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Teacher Retention data and MTSS data</a:t>
                      </a:r>
                      <a:br>
                        <a:rPr lang="en-US" sz="11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 sz="11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38798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245658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School Culture Quarterly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Discipline Weekly and Quarterly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600"/>
                        <a:t>House System Weekly and Quarterly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sz="160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38798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68126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Professional Development and Collaborative Study Groups in Collective Efficacy </a:t>
                      </a:r>
                      <a:r>
                        <a:rPr lang="en-US" sz="1600" i="1"/>
                        <a:t>(Goal Consensus, Empowered Teachers, Cohesive Teacher Knowledge, Embedded Reflective Practices, and Supportive Leadership)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600"/>
                        <a:t>Professional Development on Conscious Discipline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188" y="1393824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31455F6C-F9EC-5C77-3E68-03A3B35C13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55684" y="4716855"/>
            <a:ext cx="3260301" cy="1820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89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62073" y="144856"/>
          <a:ext cx="11667856" cy="650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486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07370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46353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Denman Elementary - </a:t>
                      </a:r>
                      <a:r>
                        <a:rPr lang="en-US"/>
                        <a:t>School 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2031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563865">
                <a:tc>
                  <a:txBody>
                    <a:bodyPr/>
                    <a:lstStyle/>
                    <a:p>
                      <a:r>
                        <a:rPr lang="en-US" sz="1400" i="1">
                          <a:latin typeface="Century Gothic" panose="020B0502020202020204" pitchFamily="34" charset="0"/>
                        </a:rPr>
                        <a:t>Denman Elementary will focus on parent support and engagement by increasing  Seesaw parent involvement.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>
                          <a:latin typeface="+mn-lt"/>
                        </a:rPr>
                        <a:t>*Evidenced by: Attendance and truancy data, parent event attendance,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2031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6913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Attendance and truancy Weekly and Quarterly Data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School Event Attendance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Seesaw Parent Visits Weekly Data</a:t>
                      </a:r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2031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46913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Utilize Seesaw as our Communication Tool for School Newsletters, School Vlogs, Classroom Newsletters, Parent/Teacher Communication, and Parent Visits to view student learning.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" panose="020B0502020202020204" pitchFamily="34" charset="0"/>
                        </a:rPr>
                        <a:t>Parent and Community Service Projects through the House System</a:t>
                      </a:r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090" y="1426879"/>
            <a:ext cx="1342258" cy="993271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810FC1F3-08C0-D527-3078-ACCAFE6FF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06"/>
          <a:stretch/>
        </p:blipFill>
        <p:spPr>
          <a:xfrm>
            <a:off x="8510258" y="4695445"/>
            <a:ext cx="3292922" cy="1838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582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726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3</cp:revision>
  <dcterms:created xsi:type="dcterms:W3CDTF">2023-09-11T20:04:22Z</dcterms:created>
  <dcterms:modified xsi:type="dcterms:W3CDTF">2023-09-11T20:07:17Z</dcterms:modified>
</cp:coreProperties>
</file>