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5" r:id="rId3"/>
    <p:sldId id="286" r:id="rId4"/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53078-268F-352C-9D79-C8F51946B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B7312-45A2-B5CD-F2C0-7EE4C9577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AF4AB-F2DE-59F6-1C59-53C8737D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D3F7-6195-B6E8-E8CF-B41F88E1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FB2A-1152-5419-AD78-85F3C226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97CD-56BD-E562-E479-55A63D03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8EF3A-EE70-C2D8-522D-3A7D2A81C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8D1D-E4E9-11DC-E651-A345B0BA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788-9AC6-E570-BDA2-90FDE221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4C79-0F4D-B38C-CA6A-279EBF7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A95CE-4D18-22CA-D5F2-44F43C1B1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FE4FC-02C7-76CF-E3A3-702541C45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FF56-0409-5483-F580-A7439FF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7E72-5DAF-D2E5-543A-F3BC6D3F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5774-C303-870C-D679-D8DFB28C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8A3-B4D9-8772-B82E-ACF1A8A1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B1F1-402B-17DF-B05F-4D88211F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71FE6-EF6D-25EA-8212-0FF0A216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6E929-B02C-8C72-6CDB-98F4F408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14D8-02A6-E702-F794-58730136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4E19-FE92-AB38-C145-F8E399D8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46C8-E3C7-E2C2-99CA-C287D616A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2CE0-7C79-A653-DD3C-B1317B47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05AD9-4CCF-5EE8-35C6-B64B2B36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4EACB-11D6-3D13-A7DE-FBB5148B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49F9-D7DA-4679-61C0-284BB94A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E92A-3669-CBC6-128B-C84C9D2CA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26E2-4A00-5B5B-9ED4-3E7457BF4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7E67A-374E-91ED-0146-CD1FA772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55406-FC8B-DBF7-4E24-4001B9ED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178E-8618-E695-B348-66D1739A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CFBC-3405-15A9-D06C-D7C7E2FE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12447-6271-9A90-7B3B-EB0403BF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111E6-3325-BED4-DF3A-1F9B806AC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943FB-D612-2CDE-067B-6D72C0187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2995A1-B25A-9BFF-FE74-81EED5105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E0D3B-D5E3-B7F2-D777-74F69438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7A5BA-E87A-5757-EDA2-3DBCBC07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02393-C713-20C6-FD4C-DF9492E2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61F9-F4CF-ACBB-7C89-9A29B5D7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AE6D9-F540-DD1E-68F5-0BEA3DC0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0E837-6EEF-FAA7-F661-D27914F1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E5AEA-1AA4-E7EE-09F9-B0ADD663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13E6E-B847-5F63-020A-78CD8263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FD0259-A3C6-75D5-C05B-AB8F19CF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C94D-0FF2-A257-721A-C390019D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2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9211-00FC-9BF5-812F-12946CF0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11D8-7AFE-0D36-35A4-29A69636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F14B0-E28A-3D74-8550-120B120F7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CA3C1-00E0-2A50-F6C8-D14EFB8A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73813-8D65-2F1D-5E9F-92F86260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69697-3F14-671D-61EB-7B3C7DB23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4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789E-9B2E-C651-0D9E-346AE9C9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9AB74-4038-EAD7-9CFC-6EE891E0D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916DB-F1CC-18E4-3241-665CE0313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E362-3016-6AAB-DF8F-F248D70B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E78F-12D5-FBA1-F85D-4B95FE02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7E2AB-1641-348E-840E-3C2F9913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7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9018E-5651-47A7-335C-2E90BE30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9F7DE-9DF4-8E78-3639-397782F11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7D591-F044-C3F7-019E-67AC27362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E08C8-B4D3-89A9-BA4E-6F0AE570C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80C2-EC09-4A3E-4EAE-6819F8BA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90535" y="79501"/>
          <a:ext cx="11985779" cy="6638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116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705663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29634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Denman Elementary-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109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1- Student Achievement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1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803376">
                <a:tc>
                  <a:txBody>
                    <a:bodyPr/>
                    <a:lstStyle/>
                    <a:p>
                      <a:r>
                        <a:rPr lang="en-US" sz="1500" i="1"/>
                        <a:t>Denman Elementary will raise student achievement in Reading from 58% to 62%  (students scoring average and above) and raise the percentage of students meeting their projected growth from 52% to 56%. </a:t>
                      </a:r>
                      <a:br>
                        <a:rPr lang="en-US" sz="1500" i="1"/>
                      </a:br>
                      <a:endParaRPr lang="en-US" sz="1500" i="1"/>
                    </a:p>
                    <a:p>
                      <a:r>
                        <a:rPr lang="en-US" sz="1500" i="1"/>
                        <a:t>Denman Elementary will raise student achievement in Math from 62% to 66% (students scoring average and above) and raise the percentage of students meeting their projected growth from 57% to 61%.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QPS WILL increase student achievement and growth in grades PK-12.</a:t>
                      </a: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State and local assessment data and MTSS intervention data.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109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43623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500"/>
                        <a:t>NWEA MAP Grade Level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500"/>
                        <a:t>NWEA MAP Achievement Status and Growth Projection or Summary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500"/>
                        <a:t>Monitor Fall, Winter and Spring through data dives with administration, one-on-one, grade level teams, and school-wide for analysis and goal setting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500"/>
                        <a:t>District Reading, Writing and Math Proficiencies (Quarterly)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109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43623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500"/>
                        <a:t>Collaborative Study group on Teaching for Deeper Learning (learning tools to engage students in meaning making).</a:t>
                      </a:r>
                      <a:br>
                        <a:rPr lang="en-US" sz="1500"/>
                      </a:br>
                      <a:endParaRPr lang="en-US" sz="150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500"/>
                        <a:t>Professional Development on Creating Visible Learning Classrooms (Implementing practices that work best to accelerate student learning).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456" y="1322470"/>
            <a:ext cx="1342258" cy="993271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CB1C12FB-9BD4-6216-625F-C710E8FDAD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82684" y="4608068"/>
            <a:ext cx="3321613" cy="1854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24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76614" y="117895"/>
          <a:ext cx="11838772" cy="6599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8560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60212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54219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Denman Elementary-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30983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2- Instructional Practices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2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444167">
                <a:tc>
                  <a:txBody>
                    <a:bodyPr/>
                    <a:lstStyle/>
                    <a:p>
                      <a:r>
                        <a:rPr lang="en-US" sz="1600" i="1"/>
                        <a:t>Denman Elementary teachers will focus on the high-probability practice of Visible Learning for literacy and mathematics to develop understanding of surface learning, deeper learning and teaching for transfer for the greatest impact on student learning.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>
                          <a:latin typeface="+mn-lt"/>
                        </a:rPr>
                        <a:t>QPS WILL utilize standards-based curriculum maps to ensure a guaranteed and viable curriculum is provided for all students and work in professional learning communities to plan for instruction that promotes critical thinking, collaboration, creativity and engagement.</a:t>
                      </a: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*Evidenced by: School culture data, state and local assessment data, </a:t>
                      </a:r>
                      <a:r>
                        <a:rPr lang="en-US" sz="1000" i="1" err="1">
                          <a:latin typeface="+mn-lt"/>
                        </a:rPr>
                        <a:t>nstructional</a:t>
                      </a:r>
                      <a:r>
                        <a:rPr lang="en-US" sz="1000" i="1">
                          <a:latin typeface="+mn-lt"/>
                        </a:rPr>
                        <a:t> practice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30983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7517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latin typeface="+mn-lt"/>
                        </a:rPr>
                        <a:t>Instructional practice walk-through data (baseline data will be gathered in Fall and Smart goals will be developed) every 12 weeks.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latin typeface="+mn-lt"/>
                        </a:rPr>
                        <a:t>Peer Observations of Visible Learning, one observation per semester by each teacher.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30983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35669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Collaborative Study Groups on instructional practices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Coaching Cycles on instructional practices one per semester for tenured teachers and one per quarter for non-tenured teachers.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59" y="1360376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27A6CCC7-A1C7-3BB3-7175-77179C9CA5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82685" y="4730458"/>
            <a:ext cx="3278792" cy="18310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448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376015" y="165977"/>
          <a:ext cx="11553914" cy="6526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177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72142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688936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Denman Elementary -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38798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3- School Culture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3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681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/>
                        <a:t>Denman will develop our collective identity and capacity as collaborators, inquirers and leaders to become a productive Professional Learning Community by implementing Collective Efficacy.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0">
                          <a:latin typeface="+mn-lt"/>
                        </a:rPr>
                      </a:br>
                      <a:endParaRPr lang="en-US" sz="12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>
                          <a:latin typeface="+mn-lt"/>
                        </a:rPr>
                        <a:t>QPS WILL maintain and safe, healthy, supportive and equitable environment for all students and staff.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1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School Culture Data, Discipline Data, Teacher Retention data and MTSS data</a:t>
                      </a:r>
                      <a:br>
                        <a:rPr lang="en-US" sz="11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1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38798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24565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School Culture Quarterly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Discipline Weekly and Quarterly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House System Weekly and Quarterly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sz="160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8798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68126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Professional Development and Collaborative Study Groups in Collective Efficacy </a:t>
                      </a:r>
                      <a:r>
                        <a:rPr lang="en-US" sz="1600" i="1"/>
                        <a:t>(Goal Consensus, Empowered Teachers, Cohesive Teacher Knowledge, Embedded Reflective Practices, and Supportive Leadership)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Professional Development on Conscious Discipline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188" y="1393824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31455F6C-F9EC-5C77-3E68-03A3B35C13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55684" y="4716855"/>
            <a:ext cx="3260301" cy="18206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894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62073" y="144856"/>
          <a:ext cx="11667856" cy="6509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0486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07370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46353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Denman Elementary -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2031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4- Parent/Community Partnerships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4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563865">
                <a:tc>
                  <a:txBody>
                    <a:bodyPr/>
                    <a:lstStyle/>
                    <a:p>
                      <a:r>
                        <a:rPr lang="en-US" sz="1400" i="1">
                          <a:latin typeface="Century Gothic" panose="020B0502020202020204" pitchFamily="34" charset="0"/>
                        </a:rPr>
                        <a:t>Denman Elementary will focus on parent support and engagement by increasing  Seesaw parent involvement.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i="0">
                          <a:latin typeface="+mn-lt"/>
                        </a:rPr>
                      </a:br>
                      <a:endParaRPr lang="en-US" sz="14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200" b="1">
                          <a:latin typeface="+mn-lt"/>
                        </a:rPr>
                        <a:t>QPS WILL strengthen parent support and community engagement by building positive relationships and communication between parents, families, schools and community to foster success for all students.</a:t>
                      </a:r>
                      <a:endParaRPr lang="en-US" sz="12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i="0">
                          <a:latin typeface="+mn-lt"/>
                        </a:rPr>
                      </a:br>
                      <a:endParaRPr lang="en-US" sz="14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*Evidenced by: Attendance and truancy data, parent event attendance, parent survey data, discipline data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2031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46913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Attendance and truancy Weekly and Quarterly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School Event Attendance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Seesaw Parent Visits Weekly Data</a:t>
                      </a:r>
                    </a:p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2031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46913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Utilize Seesaw as our Communication Tool for School Newsletters, School Vlogs, Classroom Newsletters, Parent/Teacher Communication, and Parent Visits to view student learning.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Parent and Community Service Projects through the House System</a:t>
                      </a:r>
                    </a:p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090" y="1426879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810FC1F3-08C0-D527-3078-ACCAFE6FF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10258" y="4695445"/>
            <a:ext cx="3292922" cy="18389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5827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726</Words>
  <Application>Microsoft Office PowerPoint</Application>
  <PresentationFormat>Widescreen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3</cp:revision>
  <dcterms:created xsi:type="dcterms:W3CDTF">2023-09-11T20:04:22Z</dcterms:created>
  <dcterms:modified xsi:type="dcterms:W3CDTF">2023-09-11T20:07:17Z</dcterms:modified>
</cp:coreProperties>
</file>