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35" r:id="rId2"/>
    <p:sldId id="336" r:id="rId3"/>
    <p:sldId id="337" r:id="rId4"/>
    <p:sldId id="33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03679-5FA0-4B8C-9149-D3A810F576E7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E5F11-187D-4B65-8522-64BF38483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94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64C79-4BBE-2F9A-A0E3-06EE356DCE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0656C-81E1-161C-40FA-83F7945D2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6F91F-4385-CE05-C54D-035F11EB9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716A2-D626-EB37-B86B-1AF3D6E12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38850-56C1-DFC9-76DD-5F9C9991C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55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36F11-C9EA-5BEE-D3F2-6E86C40BA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BF827B-AF6D-1BF0-F397-C39BDD3DA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DAAA8-EAB6-9537-983A-CA0E70FF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3655A-FF66-63D0-A114-A734CBDD5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AA04B-6A71-F5E2-7C31-1EEFEB59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1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38EDF3-4C36-DEED-FB05-FB5B6C4C1B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185844-CF67-F58B-776B-A46F1ED705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AF2A0-3B94-7774-B8F5-4239B8EBB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E5063-7929-DEFE-7AE2-2A2D77635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EE93D-9B00-A088-378A-7BAF14DA3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5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7E7EE-73C5-999D-086F-B9689D09B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C9B8B-3087-70EE-3879-DFD72A31E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8CF5A-EDA1-530B-2748-5B1D67D06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F2824-05EE-58BC-6CAA-C17025825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93245-0317-B280-98A7-F3937CC4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27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C53E2-6449-C3F2-D1A6-EAC2A978A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12F0BC-3206-A63D-6227-C3110DD60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6C412-B332-346E-903A-E64EE658D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A0D09-4E64-0B6D-7E03-3C8C72156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F3C3B-1BF9-5684-4B70-8FFD9F9EF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04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BC0F-EA7C-CA93-6F2D-DA89EE96D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573EA-D230-DEA2-6185-340EC653A3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38984-E806-558C-609B-8CF526B1F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A8D93-D143-F7E6-04DE-B0D108966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00364-F924-6892-9DCE-9844DB846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416808-36EE-CE5C-C35E-B1277F9B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5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12FBA-71EF-C033-566E-A658DF4CA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7AD96-528B-8C9E-79A4-432BEDC69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755877-0C38-AA87-51B3-040876EA27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1BFE8E-DEE7-0127-95E4-495A4C5DED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856FED-F162-A70A-AF55-A940080CB7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A42115-33F5-A6DD-141D-704661CD9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472516-18F0-C499-0D61-FE12EB7B6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272DDD-7C6C-F170-E2EE-A77D73A0E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3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B479E-9D0D-99A9-E181-CD297C4C5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288B38-0730-7C9A-0CBC-2CBB79F83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3EEBEE-31D7-2D3D-D0A1-716578CAB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3B1F5-558F-D0CE-CFEA-16874DD2A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84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710876-7E16-1B47-5AA0-380B5402D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1DC2CF-C462-4567-47BA-04C04EB8E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D41A5-AF99-87D1-FB69-CF0014372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0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346C6-A7D2-2953-B4D3-344AE91B3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DC442-4593-08C4-6220-FCD06A033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D7868D-6818-EB7D-C805-8AB60AB24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423C2A-997B-4031-7569-C964FDC23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D6104-0AF4-1DF5-0B6B-BD6F807B0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5E7AB8-8327-CB05-1828-428D52CEE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2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3F317-B0E6-D0FE-2771-656FFA76B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F055D4-98C6-2DE4-F916-5E235AE46A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232453-371C-0E75-B23A-9C972317B6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681005-2BD1-B139-74E1-B895A6F21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C8F9F-CDF8-EE6A-7260-6A464558E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29866-568E-1FE7-F2AF-C829088ED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1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B295D-494A-282E-94E1-3E506C45A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5F3DA-83CE-D4FB-B530-B6C78082A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4FE0C-10AB-CC27-4EA5-9CC2B0A67A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40793-EB84-8ADC-0B99-F9632A2627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E84AA-0660-2D52-AB44-5DFD1B218D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5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77821" y="90975"/>
          <a:ext cx="12013661" cy="6626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5307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936083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322271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402918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DENMAN ELEMENTARY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399603">
                <a:tc gridSpan="2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Q GOAL 1: STUDENT SUCCESS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District Q Goal 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1098906">
                <a:tc gridSpan="2">
                  <a:txBody>
                    <a:bodyPr/>
                    <a:lstStyle/>
                    <a:p>
                      <a:pPr rtl="0" fontAlgn="base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Denman will increase student achievement and student growth in </a:t>
                      </a:r>
                      <a:r>
                        <a:rPr lang="en-US" sz="1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Reading 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measured by the NWEA Measures of Academic Progress Assessment from Fall 2023 to Spring of 2024.​</a:t>
                      </a:r>
                      <a:b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0" fontAlgn="base"/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Denman will increase student achievement and student growth in </a:t>
                      </a:r>
                      <a:r>
                        <a:rPr lang="en-US" sz="12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 </a:t>
                      </a: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measured by the NWEA Measures of Academic Progress Assessment from Fall to 2023 to Spring of 2024​</a:t>
                      </a:r>
                    </a:p>
                    <a:p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/>
                        </a:rPr>
                      </a:br>
                      <a:r>
                        <a:rPr lang="en-US" sz="1600" i="1" dirty="0">
                          <a:latin typeface="Abadi"/>
                        </a:rPr>
                        <a:t>Maximize achievement and </a:t>
                      </a:r>
                      <a:br>
                        <a:rPr lang="en-US" sz="1600" i="1" dirty="0">
                          <a:latin typeface="Abadi"/>
                        </a:rPr>
                      </a:br>
                      <a:r>
                        <a:rPr lang="en-US" sz="1600" i="1" dirty="0">
                          <a:latin typeface="Abadi"/>
                        </a:rPr>
                        <a:t>growth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399603">
                <a:tc gridSpan="2"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856185">
                <a:tc gridSpan="2">
                  <a:txBody>
                    <a:bodyPr/>
                    <a:lstStyle/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NWEA MAP Achievement Status and Growth Projection or Summary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NWEA MAP School Profile Report (Achievement Percentile Measures) – student achieving 60th percentile or above 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Grade level team meeting notes and reflections (Data Analysis Protocol)​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399603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ACTION 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1298708"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School Wide Data Analysis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 leadership team will conduct school-wide data analysis of MAP reports after each assessment window by consulting grade level results and the results of individual student groups. (Q: Who is demonstrating success? Who is not?)​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Grade level teams will review grade level MAP data and reports to make recommendations for students needing additional support/enrichment. ​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Grade level teachers will utilize classroom data to inform instruction for all students. 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681128"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Focus on PLC+ and Collective Efficacy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 Leadership team will provide professional learning and guidance around the PLC+ framework to grade level teams. ​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 Leadership team will model and support grade level teams through Collective Efficacy Cycles ​</a:t>
                      </a:r>
                    </a:p>
                    <a:p>
                      <a:pPr marL="171450" indent="-171450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Grade level teams will use a data analysis protocol to identify grade level needs and the needs of specific student groups. ​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053" y="2059499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341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186432" y="124288"/>
          <a:ext cx="11851688" cy="6640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8159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856050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77479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403698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DENMAN ELEMENTARY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400376">
                <a:tc gridSpan="2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Q GOAL 2: EFFECTIVE INSTRUCTION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District Q Goal 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94904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Denman Elementary teachers will engage in professional learning focused on increasing student engagement during the 2023-2024 school year.</a:t>
                      </a:r>
                    </a:p>
                    <a:p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/>
                        </a:rPr>
                      </a:br>
                      <a:r>
                        <a:rPr lang="en-US" sz="1600" i="1" dirty="0">
                          <a:latin typeface="Abadi"/>
                        </a:rPr>
                        <a:t>Engage in critical thinking and problem solving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400376">
                <a:tc gridSpan="2"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900844"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Student Engagement Surveys through Panaroma for 3-5 grades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NISL Student Engagement Probes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400376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ACTION 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1501407">
                <a:tc>
                  <a:txBody>
                    <a:bodyPr/>
                    <a:lstStyle/>
                    <a:p>
                      <a:r>
                        <a:rPr lang="en-US" sz="1200" dirty="0"/>
                        <a:t>Focus on understanding dimensions of Engagement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 Leadership team will provide professional learning on the balanced model for optimal learning. ​The center of the model is Engagement with Relationships, Challenge, and Teacher Clarity intersecting.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School Leadership team will provide professional learning on Productive Struggle.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Collective Efficacy cycles around student engagement with a focus on Challenge (Stamina, Strategic Thinking, and Struggle That Builds Expertise).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684378">
                <a:tc>
                  <a:txBody>
                    <a:bodyPr/>
                    <a:lstStyle/>
                    <a:p>
                      <a:r>
                        <a:rPr lang="en-US" sz="1200" dirty="0"/>
                        <a:t>Focus on Inquiry-based learning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/>
                        <a:t>School Leadership team will provide professional learning on inquiry-based learning that promotes deeper thinking.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/>
                        <a:t>Instructional Coaches will model and support teacher learning through coaching cycles.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6154" y="1997355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877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239698" y="177553"/>
          <a:ext cx="11762912" cy="6542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7799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812185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52928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386121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DENMAN ELEMENTARY SCHOOL 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382943">
                <a:tc gridSpan="2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Q GOAL 3: LEARNING ENVIRONMENT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District Q Goal 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90772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i="0" dirty="0"/>
                        <a:t>Denman Elementary staff will develop an understanding of trauma-based knowledge and restorative practices to provide a safe, healthy, and adaptive learning environment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/>
                        </a:rPr>
                      </a:br>
                      <a:r>
                        <a:rPr lang="en-US" sz="1600" i="1" dirty="0">
                          <a:latin typeface="Abadi"/>
                        </a:rPr>
                        <a:t>Maintain secure, healthy, and adaptive schools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382943">
                <a:tc gridSpan="2"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1053093"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i="0" dirty="0"/>
                        <a:t>Panaroma data will be monitored weekly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i="0" dirty="0"/>
                        <a:t>Skyward Discipline Data monitored weekly in Tier 2 meetings, Monthly with grade level teams, and Quarterly whole school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i="0" dirty="0"/>
                        <a:t>House System Weekly and Quarterly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2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382943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ACTION 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1436036">
                <a:tc>
                  <a:txBody>
                    <a:bodyPr/>
                    <a:lstStyle/>
                    <a:p>
                      <a:r>
                        <a:rPr lang="en-US" sz="1200" dirty="0"/>
                        <a:t>Developing Trauma Knowledge and Skills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/>
                        <a:t>ROE will provide professional learning on Trauma in four sessions (Session 1: Introduction to Trauma and the Brain, Session 2: Self-Regulation for Staff, Session 3: Proactive Regulation for School Systems and Coregulation, and Session 4: Regulate Relate Reason- Strategies for Classrooms and Schools).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611040">
                <a:tc>
                  <a:txBody>
                    <a:bodyPr/>
                    <a:lstStyle/>
                    <a:p>
                      <a:r>
                        <a:rPr lang="en-US" sz="1200" dirty="0"/>
                        <a:t>Implementation of MTSS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dirty="0"/>
                        <a:t>School Leadership Team and Teachers will focus on implementing Behavior Procedures for category 1 and 2 behaviors.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/>
                        <a:t>School Leadership Team will provide professional learning on Restorative Practices utilizing the Restorative Practices Playbook.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7478" y="1873068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255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159799" y="121488"/>
          <a:ext cx="11913832" cy="643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2411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886757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94664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49435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DENMAN ELEMENTARY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490281">
                <a:tc gridSpan="2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Q GOAL 4: PARTNERSHIPS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District Q Goal 4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1162157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Denman Elementary staff will focus on enhancing school and parent/family communication.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/>
                        </a:rPr>
                      </a:br>
                      <a:r>
                        <a:rPr lang="en-US" sz="1400" i="1" dirty="0">
                          <a:latin typeface="Abadi"/>
                        </a:rPr>
                        <a:t>Cultivate partnerships with parents, families, and the Quincy community to create successful pathways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490281">
                <a:tc gridSpan="2"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1219187"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Skyward Student Attendance and Truancy Daily, Weekly, and Quarterly Data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Tracking of parent interactions through Seesaw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School Event Parent Attendance</a:t>
                      </a:r>
                      <a:endParaRPr lang="en-US" sz="1200" i="1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2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490281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ACTION 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2083695">
                <a:tc>
                  <a:txBody>
                    <a:bodyPr/>
                    <a:lstStyle/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School-wide parent/family communication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School leadership team and the Seesaw ambassador will provide professional learning on Seesaw.  The focus will be on how families can have a front row seat to their child’s learning through trimester digital museums.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Teachers will provide monthly classroom newsletters and/or vlogs about instructional learning.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School leadership team and teachers will provide videos or vlogs to families about focused learning areas and events.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2109" y="2459566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019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805</Words>
  <Application>Microsoft Office PowerPoint</Application>
  <PresentationFormat>Widescreen</PresentationFormat>
  <Paragraphs>83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Abadi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Dinkheller, Kimberly</dc:creator>
  <cp:lastModifiedBy>Dinkheller, Kimberly</cp:lastModifiedBy>
  <cp:revision>3</cp:revision>
  <dcterms:created xsi:type="dcterms:W3CDTF">2023-09-11T19:42:42Z</dcterms:created>
  <dcterms:modified xsi:type="dcterms:W3CDTF">2023-09-11T19:46:20Z</dcterms:modified>
</cp:coreProperties>
</file>