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5" r:id="rId2"/>
    <p:sldId id="336" r:id="rId3"/>
    <p:sldId id="337" r:id="rId4"/>
    <p:sldId id="33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3679-5FA0-4B8C-9149-D3A810F576E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11-187D-4B65-8522-64BF3848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C79-4BBE-2F9A-A0E3-06EE356DC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0656C-81E1-161C-40FA-83F7945D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F91F-4385-CE05-C54D-035F11E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16A2-D626-EB37-B86B-1AF3D6E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8850-56C1-DFC9-76DD-5F9C999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F11-C9EA-5BEE-D3F2-6E86C40B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F827B-AF6D-1BF0-F397-C39BDD3D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AAA8-EAB6-9537-983A-CA0E70F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655A-FF66-63D0-A114-A734CBDD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A04B-6A71-F5E2-7C31-1EEFEB59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8EDF3-4C36-DEED-FB05-FB5B6C4C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85844-CF67-F58B-776B-A46F1ED70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F2A0-3B94-7774-B8F5-4239B8EB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5063-7929-DEFE-7AE2-2A2D7763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E93D-9B00-A088-378A-7BAF14DA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E7EE-73C5-999D-086F-B9689D09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C9B8B-3087-70EE-3879-DFD72A31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F5A-EDA1-530B-2748-5B1D67D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2824-05EE-58BC-6CAA-C170258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3245-0317-B280-98A7-F3937CC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53E2-6449-C3F2-D1A6-EAC2A978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2F0BC-3206-A63D-6227-C3110DD6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C412-B332-346E-903A-E64EE65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D09-4E64-0B6D-7E03-3C8C72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3C3B-1BF9-5684-4B70-8FFD9F9E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BC0F-EA7C-CA93-6F2D-DA89EE96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73EA-D230-DEA2-6185-340EC653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38984-E806-558C-609B-8CF526B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D93-D143-F7E6-04DE-B0D10896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0364-F924-6892-9DCE-9844DB84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6808-36EE-CE5C-C35E-B1277F9B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2FBA-71EF-C033-566E-A658DF4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AD96-528B-8C9E-79A4-432BEDC6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5877-0C38-AA87-51B3-040876E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BFE8E-DEE7-0127-95E4-495A4C5D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6FED-F162-A70A-AF55-A940080C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42115-33F5-A6DD-141D-704661CD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72516-18F0-C499-0D61-FE12EB7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2DDD-7C6C-F170-E2EE-A77D73A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79E-9D0D-99A9-E181-CD297C4C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88B38-0730-7C9A-0CBC-2CBB79F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EBEE-31D7-2D3D-D0A1-716578C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3B1F5-558F-D0CE-CFEA-16874DD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0876-7E16-1B47-5AA0-380B540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DC2CF-C462-4567-47BA-04C04EB8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D41A5-AF99-87D1-FB69-CF00143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46C6-A7D2-2953-B4D3-344AE91B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C442-4593-08C4-6220-FCD06A0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7868D-6818-EB7D-C805-8AB60AB2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3C2A-997B-4031-7569-C964FDC2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6104-0AF4-1DF5-0B6B-BD6F807B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E7AB8-8327-CB05-1828-428D52C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F317-B0E6-D0FE-2771-656FFA7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055D4-98C6-2DE4-F916-5E235AE46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2453-371C-0E75-B23A-9C972317B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005-2BD1-B139-74E1-B895A6F2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8F9F-CDF8-EE6A-7260-6A464558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9866-568E-1FE7-F2AF-C829088E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B295D-494A-282E-94E1-3E506C4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F3DA-83CE-D4FB-B530-B6C7808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FE0C-10AB-CC27-4EA5-9CC2B0A67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0793-EB84-8ADC-0B99-F9632A262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84AA-0660-2D52-AB44-5DFD1B218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77821" y="90975"/>
          <a:ext cx="12013661" cy="6626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30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936083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322271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0291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DENMAN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99603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1: STUDENT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098906">
                <a:tc gridSpan="2"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Denman will increase student achievement and student growth in 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 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measured by the NWEA Measures of Academic Progress Assessment from Fall 2023 to Spring of 2024.​</a:t>
                      </a:r>
                      <a:b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Denman will increase student achievement and student growth in 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 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measured by the NWEA Measures of Academic Progress Assessment from Fall to 2023 to Spring of 2024​</a:t>
                      </a:r>
                    </a:p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Maximize achievement and </a:t>
                      </a:r>
                      <a:br>
                        <a:rPr lang="en-US" sz="1600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growth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99603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856185"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NWEA MAP Achievement Status and Growth Projection or Summary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NWEA MAP School Profile Report (Achievement Percentile Measures) – student achieving 60th percentile or above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level team meeting notes and reflections (Data Analysis Protocol)​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9960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298708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School Wide Data Analysis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conduct school-wide data analysis of MAP reports after each assessment window by consulting grade level results and the results of individual student groups. (Q: Who is demonstrating success? Who is not?)​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level teams will review grade level MAP data and reports to make recommendations for students needing additional support/enrichment.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level teachers will utilize classroom data to inform instruction for all students.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81128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Focus on PLC+ and Collective Efficacy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provide professional learning and guidance around the PLC+ framework to grade level teams.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model and support grade level teams through Collective Efficacy Cycles 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level teams will use a data analysis protocol to identify grade level needs and the needs of specific student groups. ​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053" y="2059499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4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86432" y="124288"/>
          <a:ext cx="11851688" cy="664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159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56050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7747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0369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DENMAN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400376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2: EFFECTIVE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4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Denman Elementary teachers will engage in professional learning focused on increasing student engagement during the 2023-2024 school year.</a:t>
                      </a:r>
                    </a:p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Engage in critical thinking and problem solving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400376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900844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Student Engagement Surveys through Panaroma for 3-5 grades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NISL Student Engagement Probes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40037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501407">
                <a:tc>
                  <a:txBody>
                    <a:bodyPr/>
                    <a:lstStyle/>
                    <a:p>
                      <a:r>
                        <a:rPr lang="en-US" sz="1200" dirty="0"/>
                        <a:t>Focus on understanding dimensions of Engagement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provide professional learning on the balanced model for optimal learning. ​The center of the model is Engagement with Relationships, Challenge, and Teacher Clarity intersecting.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Leadership team will provide professional learning on Productive Struggle.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Collective Efficacy cycles around student engagement with a focus on Challenge (Stamina, Strategic Thinking, and Struggle That Builds Expertise).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84378">
                <a:tc>
                  <a:txBody>
                    <a:bodyPr/>
                    <a:lstStyle/>
                    <a:p>
                      <a:r>
                        <a:rPr lang="en-US" sz="1200" dirty="0"/>
                        <a:t>Focus on Inquiry-based learning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School Leadership team will provide professional learning on inquiry-based learning that promotes deeper thinking.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Instructional Coaches will model and support teacher learning through coaching cycles.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154" y="1997355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7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39698" y="177553"/>
          <a:ext cx="11762912" cy="654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799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12185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52928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8612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DENMAN ELEMENTARY SCHOOL 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82943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3: LEARNING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077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i="0" dirty="0"/>
                        <a:t>Denman Elementary staff will develop an understanding of trauma-based knowledge and restorative practices to provide a safe, healthy, and adaptive learning environment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Maintain secure, healthy, and adaptive schools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82943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053093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Panaroma data will be monitored weekly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Skyward Discipline Data monitored weekly in Tier 2 meetings, Monthly with grade level teams, and Quarterly whole school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House System Weekly and Quarterly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8294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436036">
                <a:tc>
                  <a:txBody>
                    <a:bodyPr/>
                    <a:lstStyle/>
                    <a:p>
                      <a:r>
                        <a:rPr lang="en-US" sz="1200" dirty="0"/>
                        <a:t>Developing Trauma Knowledge and Skills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ROE will provide professional learning on Trauma in four sessions (Session 1: Introduction to Trauma and the Brain, Session 2: Self-Regulation for Staff, Session 3: Proactive Regulation for School Systems and Coregulation, and Session 4: Regulate Relate Reason- Strategies for Classrooms and Schools).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11040">
                <a:tc>
                  <a:txBody>
                    <a:bodyPr/>
                    <a:lstStyle/>
                    <a:p>
                      <a:r>
                        <a:rPr lang="en-US" sz="1200" dirty="0"/>
                        <a:t>Implementation of MTSS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School Leadership Team and Teachers will focus on implementing Behavior Procedures for category 1 and 2 behaviors.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School Leadership Team will provide professional learning on Restorative Practices utilizing the Restorative Practices Playbook.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478" y="187306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5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59799" y="121488"/>
          <a:ext cx="11913832" cy="643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411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86757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94664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943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DENMAN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490281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4: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162157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Denman Elementary staff will focus on enhancing school and parent/family communication.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400" i="1" dirty="0">
                          <a:latin typeface="Abadi"/>
                        </a:rPr>
                        <a:t>Cultivate partnerships with parents, families, and the Quincy community to create successful pathways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490281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19187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Skyward Student Attendance and Truancy Daily, Weekly, and Quarterly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Tracking of parent interactions through Seesaw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School Event Parent Attendance</a:t>
                      </a:r>
                      <a:endParaRPr lang="en-US" sz="1200" i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49028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2083695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School-wide parent/family communication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and the Seesaw ambassador will provide professional learning on Seesaw.  The focus will be on how families can have a front row seat to their child’s learning through trimester digital museums.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Teachers will provide monthly classroom newsletters and/or vlogs about instructional learning.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and teachers will provide videos or vlogs to families about focused learning areas and events.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109" y="2459566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1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805</Words>
  <Application>Microsoft Office PowerPoint</Application>
  <PresentationFormat>Widescreen</PresentationFormat>
  <Paragraphs>83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3</cp:revision>
  <dcterms:created xsi:type="dcterms:W3CDTF">2023-09-11T19:42:42Z</dcterms:created>
  <dcterms:modified xsi:type="dcterms:W3CDTF">2023-09-11T19:46:20Z</dcterms:modified>
</cp:coreProperties>
</file>