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123" r:id="rId5"/>
    <p:sldId id="321" r:id="rId6"/>
    <p:sldId id="1124" r:id="rId7"/>
    <p:sldId id="1117" r:id="rId8"/>
    <p:sldId id="1108" r:id="rId9"/>
    <p:sldId id="1118" r:id="rId10"/>
    <p:sldId id="1121" r:id="rId11"/>
    <p:sldId id="1119" r:id="rId12"/>
    <p:sldId id="11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7DB689-0FEA-4D98-9B98-C56CC564A66A}" v="7" dt="2025-06-30T22:15:50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kheller, Kimberly" userId="b7937170-6d28-4968-9b37-de0bfcb69895" providerId="ADAL" clId="{887DB689-0FEA-4D98-9B98-C56CC564A66A}"/>
    <pc:docChg chg="undo custSel addSld delSld modSld">
      <pc:chgData name="Dinkheller, Kimberly" userId="b7937170-6d28-4968-9b37-de0bfcb69895" providerId="ADAL" clId="{887DB689-0FEA-4D98-9B98-C56CC564A66A}" dt="2025-06-30T22:16:23.550" v="602" actId="14100"/>
      <pc:docMkLst>
        <pc:docMk/>
      </pc:docMkLst>
      <pc:sldChg chg="del">
        <pc:chgData name="Dinkheller, Kimberly" userId="b7937170-6d28-4968-9b37-de0bfcb69895" providerId="ADAL" clId="{887DB689-0FEA-4D98-9B98-C56CC564A66A}" dt="2025-06-30T22:08:36.412" v="137" actId="2696"/>
        <pc:sldMkLst>
          <pc:docMk/>
          <pc:sldMk cId="2853114898" sldId="257"/>
        </pc:sldMkLst>
      </pc:sldChg>
      <pc:sldChg chg="addSp delSp modSp mod">
        <pc:chgData name="Dinkheller, Kimberly" userId="b7937170-6d28-4968-9b37-de0bfcb69895" providerId="ADAL" clId="{887DB689-0FEA-4D98-9B98-C56CC564A66A}" dt="2025-06-30T22:15:17.695" v="593" actId="20577"/>
        <pc:sldMkLst>
          <pc:docMk/>
          <pc:sldMk cId="294459123" sldId="1108"/>
        </pc:sldMkLst>
        <pc:graphicFrameChg chg="modGraphic">
          <ac:chgData name="Dinkheller, Kimberly" userId="b7937170-6d28-4968-9b37-de0bfcb69895" providerId="ADAL" clId="{887DB689-0FEA-4D98-9B98-C56CC564A66A}" dt="2025-06-30T22:15:17.695" v="593" actId="20577"/>
          <ac:graphicFrameMkLst>
            <pc:docMk/>
            <pc:sldMk cId="294459123" sldId="1108"/>
            <ac:graphicFrameMk id="2" creationId="{245BC186-F1B9-D4ED-D632-F04BCEA83CBB}"/>
          </ac:graphicFrameMkLst>
        </pc:graphicFrameChg>
        <pc:picChg chg="del">
          <ac:chgData name="Dinkheller, Kimberly" userId="b7937170-6d28-4968-9b37-de0bfcb69895" providerId="ADAL" clId="{887DB689-0FEA-4D98-9B98-C56CC564A66A}" dt="2025-06-30T22:13:13.841" v="402" actId="478"/>
          <ac:picMkLst>
            <pc:docMk/>
            <pc:sldMk cId="294459123" sldId="1108"/>
            <ac:picMk id="3" creationId="{4C3B46EC-916F-25A4-00E2-C8DB4571FE73}"/>
          </ac:picMkLst>
        </pc:picChg>
        <pc:picChg chg="add mod">
          <ac:chgData name="Dinkheller, Kimberly" userId="b7937170-6d28-4968-9b37-de0bfcb69895" providerId="ADAL" clId="{887DB689-0FEA-4D98-9B98-C56CC564A66A}" dt="2025-06-30T22:13:33.537" v="412" actId="14100"/>
          <ac:picMkLst>
            <pc:docMk/>
            <pc:sldMk cId="294459123" sldId="1108"/>
            <ac:picMk id="4" creationId="{819BD877-7233-1F4C-BCDD-87720C1A44E6}"/>
          </ac:picMkLst>
        </pc:picChg>
        <pc:picChg chg="del">
          <ac:chgData name="Dinkheller, Kimberly" userId="b7937170-6d28-4968-9b37-de0bfcb69895" providerId="ADAL" clId="{887DB689-0FEA-4D98-9B98-C56CC564A66A}" dt="2025-06-30T22:13:26.018" v="410" actId="478"/>
          <ac:picMkLst>
            <pc:docMk/>
            <pc:sldMk cId="294459123" sldId="1108"/>
            <ac:picMk id="5" creationId="{6C0A772D-91B1-1099-60BA-C59D7320AF57}"/>
          </ac:picMkLst>
        </pc:picChg>
        <pc:picChg chg="del mod">
          <ac:chgData name="Dinkheller, Kimberly" userId="b7937170-6d28-4968-9b37-de0bfcb69895" providerId="ADAL" clId="{887DB689-0FEA-4D98-9B98-C56CC564A66A}" dt="2025-06-30T22:13:24.573" v="409" actId="478"/>
          <ac:picMkLst>
            <pc:docMk/>
            <pc:sldMk cId="294459123" sldId="1108"/>
            <ac:picMk id="6" creationId="{547019EA-C248-FAED-1FCD-7949446C4FE0}"/>
          </ac:picMkLst>
        </pc:picChg>
      </pc:sldChg>
      <pc:sldChg chg="addSp delSp modSp mod">
        <pc:chgData name="Dinkheller, Kimberly" userId="b7937170-6d28-4968-9b37-de0bfcb69895" providerId="ADAL" clId="{887DB689-0FEA-4D98-9B98-C56CC564A66A}" dt="2025-06-30T22:15:11.732" v="589" actId="20577"/>
        <pc:sldMkLst>
          <pc:docMk/>
          <pc:sldMk cId="2096041804" sldId="1121"/>
        </pc:sldMkLst>
        <pc:graphicFrameChg chg="modGraphic">
          <ac:chgData name="Dinkheller, Kimberly" userId="b7937170-6d28-4968-9b37-de0bfcb69895" providerId="ADAL" clId="{887DB689-0FEA-4D98-9B98-C56CC564A66A}" dt="2025-06-30T22:15:11.732" v="589" actId="20577"/>
          <ac:graphicFrameMkLst>
            <pc:docMk/>
            <pc:sldMk cId="2096041804" sldId="1121"/>
            <ac:graphicFrameMk id="2" creationId="{245BC186-F1B9-D4ED-D632-F04BCEA83CBB}"/>
          </ac:graphicFrameMkLst>
        </pc:graphicFrameChg>
        <pc:picChg chg="del">
          <ac:chgData name="Dinkheller, Kimberly" userId="b7937170-6d28-4968-9b37-de0bfcb69895" providerId="ADAL" clId="{887DB689-0FEA-4D98-9B98-C56CC564A66A}" dt="2025-06-30T22:12:25.303" v="376" actId="478"/>
          <ac:picMkLst>
            <pc:docMk/>
            <pc:sldMk cId="2096041804" sldId="1121"/>
            <ac:picMk id="3" creationId="{EFE3C091-DF73-94C2-B4E6-D001CF5F15BE}"/>
          </ac:picMkLst>
        </pc:picChg>
        <pc:picChg chg="del">
          <ac:chgData name="Dinkheller, Kimberly" userId="b7937170-6d28-4968-9b37-de0bfcb69895" providerId="ADAL" clId="{887DB689-0FEA-4D98-9B98-C56CC564A66A}" dt="2025-06-30T22:12:28.397" v="377" actId="478"/>
          <ac:picMkLst>
            <pc:docMk/>
            <pc:sldMk cId="2096041804" sldId="1121"/>
            <ac:picMk id="4" creationId="{40A18C27-3495-F08A-1732-F0AB036AD676}"/>
          </ac:picMkLst>
        </pc:picChg>
        <pc:picChg chg="del">
          <ac:chgData name="Dinkheller, Kimberly" userId="b7937170-6d28-4968-9b37-de0bfcb69895" providerId="ADAL" clId="{887DB689-0FEA-4D98-9B98-C56CC564A66A}" dt="2025-06-30T22:12:20.123" v="375" actId="478"/>
          <ac:picMkLst>
            <pc:docMk/>
            <pc:sldMk cId="2096041804" sldId="1121"/>
            <ac:picMk id="5" creationId="{65574F12-F446-83DB-070F-58D7A620AEA3}"/>
          </ac:picMkLst>
        </pc:picChg>
        <pc:picChg chg="add mod">
          <ac:chgData name="Dinkheller, Kimberly" userId="b7937170-6d28-4968-9b37-de0bfcb69895" providerId="ADAL" clId="{887DB689-0FEA-4D98-9B98-C56CC564A66A}" dt="2025-06-30T22:12:49.879" v="381" actId="14100"/>
          <ac:picMkLst>
            <pc:docMk/>
            <pc:sldMk cId="2096041804" sldId="1121"/>
            <ac:picMk id="6" creationId="{8F9252AB-590A-A439-978B-BCAB84E3A29E}"/>
          </ac:picMkLst>
        </pc:picChg>
      </pc:sldChg>
      <pc:sldChg chg="addSp delSp modSp mod">
        <pc:chgData name="Dinkheller, Kimberly" userId="b7937170-6d28-4968-9b37-de0bfcb69895" providerId="ADAL" clId="{887DB689-0FEA-4D98-9B98-C56CC564A66A}" dt="2025-06-30T22:15:05.453" v="585" actId="20577"/>
        <pc:sldMkLst>
          <pc:docMk/>
          <pc:sldMk cId="8447881" sldId="1122"/>
        </pc:sldMkLst>
        <pc:graphicFrameChg chg="modGraphic">
          <ac:chgData name="Dinkheller, Kimberly" userId="b7937170-6d28-4968-9b37-de0bfcb69895" providerId="ADAL" clId="{887DB689-0FEA-4D98-9B98-C56CC564A66A}" dt="2025-06-30T22:15:05.453" v="585" actId="20577"/>
          <ac:graphicFrameMkLst>
            <pc:docMk/>
            <pc:sldMk cId="8447881" sldId="1122"/>
            <ac:graphicFrameMk id="2" creationId="{245BC186-F1B9-D4ED-D632-F04BCEA83CBB}"/>
          </ac:graphicFrameMkLst>
        </pc:graphicFrameChg>
        <pc:picChg chg="del">
          <ac:chgData name="Dinkheller, Kimberly" userId="b7937170-6d28-4968-9b37-de0bfcb69895" providerId="ADAL" clId="{887DB689-0FEA-4D98-9B98-C56CC564A66A}" dt="2025-06-30T22:13:43.533" v="415" actId="478"/>
          <ac:picMkLst>
            <pc:docMk/>
            <pc:sldMk cId="8447881" sldId="1122"/>
            <ac:picMk id="3" creationId="{F5D7E8EF-2121-4338-91B8-D268027D2766}"/>
          </ac:picMkLst>
        </pc:picChg>
        <pc:picChg chg="del">
          <ac:chgData name="Dinkheller, Kimberly" userId="b7937170-6d28-4968-9b37-de0bfcb69895" providerId="ADAL" clId="{887DB689-0FEA-4D98-9B98-C56CC564A66A}" dt="2025-06-30T22:13:40.967" v="413" actId="478"/>
          <ac:picMkLst>
            <pc:docMk/>
            <pc:sldMk cId="8447881" sldId="1122"/>
            <ac:picMk id="4" creationId="{EACFDD2F-5BDA-F527-5E7A-5E47E4407963}"/>
          </ac:picMkLst>
        </pc:picChg>
        <pc:picChg chg="del">
          <ac:chgData name="Dinkheller, Kimberly" userId="b7937170-6d28-4968-9b37-de0bfcb69895" providerId="ADAL" clId="{887DB689-0FEA-4D98-9B98-C56CC564A66A}" dt="2025-06-30T22:13:42.062" v="414" actId="478"/>
          <ac:picMkLst>
            <pc:docMk/>
            <pc:sldMk cId="8447881" sldId="1122"/>
            <ac:picMk id="5" creationId="{D84D1AC8-0417-C456-BAAB-A030D070181E}"/>
          </ac:picMkLst>
        </pc:picChg>
        <pc:picChg chg="add mod">
          <ac:chgData name="Dinkheller, Kimberly" userId="b7937170-6d28-4968-9b37-de0bfcb69895" providerId="ADAL" clId="{887DB689-0FEA-4D98-9B98-C56CC564A66A}" dt="2025-06-30T22:13:56.209" v="420" actId="1076"/>
          <ac:picMkLst>
            <pc:docMk/>
            <pc:sldMk cId="8447881" sldId="1122"/>
            <ac:picMk id="6" creationId="{524C893C-9F5B-9A7B-FFE9-F9709E48F91C}"/>
          </ac:picMkLst>
        </pc:picChg>
      </pc:sldChg>
      <pc:sldChg chg="addSp delSp modSp new mod setBg">
        <pc:chgData name="Dinkheller, Kimberly" userId="b7937170-6d28-4968-9b37-de0bfcb69895" providerId="ADAL" clId="{887DB689-0FEA-4D98-9B98-C56CC564A66A}" dt="2025-06-30T22:09:26.368" v="146" actId="1076"/>
        <pc:sldMkLst>
          <pc:docMk/>
          <pc:sldMk cId="237877175" sldId="1123"/>
        </pc:sldMkLst>
        <pc:spChg chg="mod">
          <ac:chgData name="Dinkheller, Kimberly" userId="b7937170-6d28-4968-9b37-de0bfcb69895" providerId="ADAL" clId="{887DB689-0FEA-4D98-9B98-C56CC564A66A}" dt="2025-06-30T22:08:46.043" v="139" actId="1076"/>
          <ac:spMkLst>
            <pc:docMk/>
            <pc:sldMk cId="237877175" sldId="1123"/>
            <ac:spMk id="2" creationId="{2FE1000E-D19C-4333-A2C1-DE41DD813C1D}"/>
          </ac:spMkLst>
        </pc:spChg>
        <pc:spChg chg="mod">
          <ac:chgData name="Dinkheller, Kimberly" userId="b7937170-6d28-4968-9b37-de0bfcb69895" providerId="ADAL" clId="{887DB689-0FEA-4D98-9B98-C56CC564A66A}" dt="2025-06-30T22:08:26.253" v="136" actId="255"/>
          <ac:spMkLst>
            <pc:docMk/>
            <pc:sldMk cId="237877175" sldId="1123"/>
            <ac:spMk id="3" creationId="{57E358F9-D27D-A6DC-0ADA-9CC69750CD75}"/>
          </ac:spMkLst>
        </pc:spChg>
        <pc:spChg chg="add">
          <ac:chgData name="Dinkheller, Kimberly" userId="b7937170-6d28-4968-9b37-de0bfcb69895" providerId="ADAL" clId="{887DB689-0FEA-4D98-9B98-C56CC564A66A}" dt="2025-06-30T22:07:42.373" v="129" actId="26606"/>
          <ac:spMkLst>
            <pc:docMk/>
            <pc:sldMk cId="237877175" sldId="1123"/>
            <ac:spMk id="11" creationId="{8A94871E-96FC-4ADE-815B-41A636E34F1A}"/>
          </ac:spMkLst>
        </pc:spChg>
        <pc:spChg chg="add">
          <ac:chgData name="Dinkheller, Kimberly" userId="b7937170-6d28-4968-9b37-de0bfcb69895" providerId="ADAL" clId="{887DB689-0FEA-4D98-9B98-C56CC564A66A}" dt="2025-06-30T22:07:42.373" v="129" actId="26606"/>
          <ac:spMkLst>
            <pc:docMk/>
            <pc:sldMk cId="237877175" sldId="1123"/>
            <ac:spMk id="13" creationId="{3FCFB1DE-0B7E-48CC-BA90-B2AB0889F9D6}"/>
          </ac:spMkLst>
        </pc:spChg>
        <pc:picChg chg="add del mod">
          <ac:chgData name="Dinkheller, Kimberly" userId="b7937170-6d28-4968-9b37-de0bfcb69895" providerId="ADAL" clId="{887DB689-0FEA-4D98-9B98-C56CC564A66A}" dt="2025-06-30T22:07:00.507" v="124" actId="478"/>
          <ac:picMkLst>
            <pc:docMk/>
            <pc:sldMk cId="237877175" sldId="1123"/>
            <ac:picMk id="4" creationId="{B9EE0955-C548-903A-B71F-C0F64382480A}"/>
          </ac:picMkLst>
        </pc:picChg>
        <pc:picChg chg="add mod">
          <ac:chgData name="Dinkheller, Kimberly" userId="b7937170-6d28-4968-9b37-de0bfcb69895" providerId="ADAL" clId="{887DB689-0FEA-4D98-9B98-C56CC564A66A}" dt="2025-06-30T22:09:26.368" v="146" actId="1076"/>
          <ac:picMkLst>
            <pc:docMk/>
            <pc:sldMk cId="237877175" sldId="1123"/>
            <ac:picMk id="6" creationId="{2851F807-E3BD-C7A2-ACBC-71A42EDA0D32}"/>
          </ac:picMkLst>
        </pc:picChg>
        <pc:picChg chg="add mod">
          <ac:chgData name="Dinkheller, Kimberly" userId="b7937170-6d28-4968-9b37-de0bfcb69895" providerId="ADAL" clId="{887DB689-0FEA-4D98-9B98-C56CC564A66A}" dt="2025-06-30T22:09:22.384" v="144" actId="1076"/>
          <ac:picMkLst>
            <pc:docMk/>
            <pc:sldMk cId="237877175" sldId="1123"/>
            <ac:picMk id="8" creationId="{9C94A8D4-1867-188D-E70C-B3E189B64C85}"/>
          </ac:picMkLst>
        </pc:picChg>
      </pc:sldChg>
      <pc:sldChg chg="addSp delSp modSp new mod setBg">
        <pc:chgData name="Dinkheller, Kimberly" userId="b7937170-6d28-4968-9b37-de0bfcb69895" providerId="ADAL" clId="{887DB689-0FEA-4D98-9B98-C56CC564A66A}" dt="2025-06-30T22:16:23.550" v="602" actId="14100"/>
        <pc:sldMkLst>
          <pc:docMk/>
          <pc:sldMk cId="1713654724" sldId="1124"/>
        </pc:sldMkLst>
        <pc:spChg chg="add del">
          <ac:chgData name="Dinkheller, Kimberly" userId="b7937170-6d28-4968-9b37-de0bfcb69895" providerId="ADAL" clId="{887DB689-0FEA-4D98-9B98-C56CC564A66A}" dt="2025-06-30T22:16:10.622" v="599" actId="26606"/>
          <ac:spMkLst>
            <pc:docMk/>
            <pc:sldMk cId="1713654724" sldId="1124"/>
            <ac:spMk id="8" creationId="{32BC26D8-82FB-445E-AA49-62A77D7C1EE0}"/>
          </ac:spMkLst>
        </pc:spChg>
        <pc:spChg chg="add del">
          <ac:chgData name="Dinkheller, Kimberly" userId="b7937170-6d28-4968-9b37-de0bfcb69895" providerId="ADAL" clId="{887DB689-0FEA-4D98-9B98-C56CC564A66A}" dt="2025-06-30T22:16:10.622" v="599" actId="26606"/>
          <ac:spMkLst>
            <pc:docMk/>
            <pc:sldMk cId="1713654724" sldId="1124"/>
            <ac:spMk id="10" creationId="{CB44330D-EA18-4254-AA95-EB49948539B8}"/>
          </ac:spMkLst>
        </pc:spChg>
        <pc:spChg chg="add">
          <ac:chgData name="Dinkheller, Kimberly" userId="b7937170-6d28-4968-9b37-de0bfcb69895" providerId="ADAL" clId="{887DB689-0FEA-4D98-9B98-C56CC564A66A}" dt="2025-06-30T22:16:10.622" v="600" actId="26606"/>
          <ac:spMkLst>
            <pc:docMk/>
            <pc:sldMk cId="1713654724" sldId="1124"/>
            <ac:spMk id="12" creationId="{2633B3B5-CC90-43F0-8714-D31D1F3F0209}"/>
          </ac:spMkLst>
        </pc:spChg>
        <pc:spChg chg="add">
          <ac:chgData name="Dinkheller, Kimberly" userId="b7937170-6d28-4968-9b37-de0bfcb69895" providerId="ADAL" clId="{887DB689-0FEA-4D98-9B98-C56CC564A66A}" dt="2025-06-30T22:16:10.622" v="600" actId="26606"/>
          <ac:spMkLst>
            <pc:docMk/>
            <pc:sldMk cId="1713654724" sldId="1124"/>
            <ac:spMk id="13" creationId="{AB8C311F-7253-4AED-9701-7FC0708C41C7}"/>
          </ac:spMkLst>
        </pc:spChg>
        <pc:spChg chg="add">
          <ac:chgData name="Dinkheller, Kimberly" userId="b7937170-6d28-4968-9b37-de0bfcb69895" providerId="ADAL" clId="{887DB689-0FEA-4D98-9B98-C56CC564A66A}" dt="2025-06-30T22:16:10.622" v="600" actId="26606"/>
          <ac:spMkLst>
            <pc:docMk/>
            <pc:sldMk cId="1713654724" sldId="1124"/>
            <ac:spMk id="14" creationId="{A8D57A06-A426-446D-B02C-A2DC6B62E45E}"/>
          </ac:spMkLst>
        </pc:spChg>
        <pc:spChg chg="add">
          <ac:chgData name="Dinkheller, Kimberly" userId="b7937170-6d28-4968-9b37-de0bfcb69895" providerId="ADAL" clId="{887DB689-0FEA-4D98-9B98-C56CC564A66A}" dt="2025-06-30T22:16:10.622" v="600" actId="26606"/>
          <ac:spMkLst>
            <pc:docMk/>
            <pc:sldMk cId="1713654724" sldId="1124"/>
            <ac:spMk id="15" creationId="{E2384209-CB15-4CDF-9D31-C44FD9A3F20D}"/>
          </ac:spMkLst>
        </pc:spChg>
        <pc:picChg chg="add mod">
          <ac:chgData name="Dinkheller, Kimberly" userId="b7937170-6d28-4968-9b37-de0bfcb69895" providerId="ADAL" clId="{887DB689-0FEA-4D98-9B98-C56CC564A66A}" dt="2025-06-30T22:16:23.550" v="602" actId="14100"/>
          <ac:picMkLst>
            <pc:docMk/>
            <pc:sldMk cId="1713654724" sldId="1124"/>
            <ac:picMk id="3" creationId="{79F70FE4-C089-DB66-7971-531B274F506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9E34-3E1D-1428-54E5-DFB5E02D7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68ABC-0A1C-EC92-FD1C-FA92B197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F8B7-320B-B5A8-9FE4-94B532E9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C1D7-77E1-DC22-FCEA-FE2649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A72A-06B9-0761-5C8D-23256427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0020-D22C-BAAF-C7BD-4A0E9D85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F6908-5D48-F9B1-F93B-FBE4F7731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2A35-A3B6-D936-1B15-E479B65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DF02-2A96-88D1-5BBF-93756510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C8D9-D6ED-F073-09C3-F83E04A7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98B6E-0F5A-859E-4646-3C664C954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FB49-C871-BEA1-657D-7ABD2EC5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6297-6A94-4D72-C907-3BB56C11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BF5EC-68DA-E452-509F-6653AB1B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7CED-7733-9149-9562-527E1713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351B-F81C-23CD-8CD9-04EEC5F1A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026A-A5F0-495D-DB2E-BD9BA66A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B4071-7A93-CEA8-19E9-0B63377A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3427-E560-3A05-730F-025640C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11D83-8699-51EA-4385-4CB9657A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5EB90-9AEE-8723-91E0-04D2AB5F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0A9B8-2BB8-F64D-CC67-FD1FD2C16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C6E-3109-4F91-0EF4-D3FC9830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E112-C682-CB68-70EF-7F67E044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67FAE-4275-0184-2305-A5211E9B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B19-27C3-83EB-A616-3FB97588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8FF4-A8E0-5F6F-401C-A48E600DF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DF243-EFA9-6A9C-7226-20DB61DE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59977-9A22-CDD6-2878-7879EBC2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69748-0DC2-E105-C10F-FE1E9D7E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9C3EF-468E-4B2E-6BDC-EE4C50647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2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8079-C0DA-6CF9-2C1F-D9B3BAFD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155A4-C94C-0196-CBA5-DDD704CDB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52874-4E47-0D3C-30EE-DEF6F34E2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88173-5E76-5065-F894-E7B97A74B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DBC12-B365-29C3-8308-AC1666D1A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62783-BE7B-6AE8-AFF9-5C500C4B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77467-9417-D91F-8600-0A6958A5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19671-1623-1448-F47F-10A42F88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D2F-7172-F4D1-DD6E-D1460321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E21B9-3C7D-D2E6-3462-A0F8F472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45757-4B23-56BA-C024-B7BF1704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5CCC2-F908-4FAF-6D28-1359C85C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2F3FF-0CC6-29F1-9E71-9318092D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57903-B174-C9AB-E973-711A19AA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308C-96A5-781D-B1C9-216C69B2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751F-CF1E-73D9-C483-5A3A0C6D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8B9FE-8369-35B0-BCEB-2C32041E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DE86C-72F8-03E8-6709-503849BE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67912-D538-802C-BE3D-3109032C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86402-4258-2C22-6860-1D185574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58F6-0987-1C06-2CD7-3F38D8AC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5089-487F-981B-F374-3CA291B8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1E266-6E08-5DE6-723B-4A6FCAE80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B9BF9-6522-5559-EDB8-48045686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08665-8F42-8F63-9BEC-00BC42A8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8278C-7A1B-F085-FF89-0E6B39A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4F52-4E7C-8ECC-75FC-A2A9FC5B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63A54-3CDD-DF78-A99F-F6A6C6BC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4AB51-E7A6-0606-AE8C-8A0AB953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EF25-ED07-56C9-E435-6E2F5CE3B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99985F-2A7A-479C-92DF-65F10CFC50FC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0EC8-ACB4-7F81-7DD1-5DD0B9017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2FA0-3350-DB96-5CE4-8E8AF9116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E1000E-D19C-4333-A2C1-DE41DD813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435609"/>
            <a:ext cx="6692827" cy="267919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2060"/>
                </a:solidFill>
                <a:latin typeface="Candara" panose="020E0502030303020204" pitchFamily="34" charset="0"/>
              </a:rPr>
              <a:t>Denman Elementary School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358F9-D27D-A6DC-0ADA-9CC69750C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r>
              <a:rPr lang="en-US" sz="1800" dirty="0"/>
              <a:t>School Improvement Plan 2025-2026</a:t>
            </a:r>
          </a:p>
          <a:p>
            <a:r>
              <a:rPr lang="en-US" sz="1800" dirty="0"/>
              <a:t>QPS Board of Education Reviewed and Approved</a:t>
            </a:r>
          </a:p>
          <a:p>
            <a:r>
              <a:rPr lang="en-US" sz="1800" dirty="0"/>
              <a:t>6/25/2025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artoon bird with yellow beak&#10;&#10;AI-generated content may be incorrect.">
            <a:extLst>
              <a:ext uri="{FF2B5EF4-FFF2-40B4-BE49-F238E27FC236}">
                <a16:creationId xmlns:a16="http://schemas.microsoft.com/office/drawing/2014/main" id="{2851F807-E3BD-C7A2-ACBC-71A42EDA0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06" y="2181882"/>
            <a:ext cx="3287614" cy="3865837"/>
          </a:xfrm>
          <a:prstGeom prst="rect">
            <a:avLst/>
          </a:prstGeom>
        </p:spPr>
      </p:pic>
      <p:pic>
        <p:nvPicPr>
          <p:cNvPr id="8" name="Picture 7" descr="A blue and white letter q&#10;&#10;AI-generated content may be incorrect.">
            <a:extLst>
              <a:ext uri="{FF2B5EF4-FFF2-40B4-BE49-F238E27FC236}">
                <a16:creationId xmlns:a16="http://schemas.microsoft.com/office/drawing/2014/main" id="{9C94A8D4-1867-188D-E70C-B3E189B64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39" y="2717"/>
            <a:ext cx="2254668" cy="183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7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0807-B8B4-A5EF-C254-99393DDD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3605"/>
          </a:xfrm>
        </p:spPr>
        <p:txBody>
          <a:bodyPr anchor="b">
            <a:normAutofit/>
          </a:bodyPr>
          <a:lstStyle/>
          <a:p>
            <a:r>
              <a:rPr lang="en-US" sz="4600">
                <a:solidFill>
                  <a:srgbClr val="002060"/>
                </a:solidFill>
                <a:latin typeface="Congenial" panose="02000503040000020004" pitchFamily="2" charset="0"/>
              </a:rPr>
              <a:t>School Improvement Planning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B9E8-7488-C9F1-3B5D-A0FBDED1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83" y="1976018"/>
            <a:ext cx="6840361" cy="4548145"/>
          </a:xfrm>
        </p:spPr>
        <p:txBody>
          <a:bodyPr anchor="t">
            <a:normAutofit lnSpcReduction="10000"/>
          </a:bodyPr>
          <a:lstStyle/>
          <a:p>
            <a:r>
              <a:rPr lang="en-US" sz="2200"/>
              <a:t>Aligned to District Improvement Goals. (</a:t>
            </a:r>
            <a:r>
              <a:rPr lang="en-US" sz="2200" i="1"/>
              <a:t>on-going)</a:t>
            </a:r>
            <a:br>
              <a:rPr lang="en-US" sz="2200" i="1"/>
            </a:br>
            <a:r>
              <a:rPr lang="en-US" sz="2200"/>
              <a:t> </a:t>
            </a:r>
          </a:p>
          <a:p>
            <a:r>
              <a:rPr lang="en-US" sz="2200"/>
              <a:t>Continuous and collaborative process. </a:t>
            </a:r>
            <a:br>
              <a:rPr lang="en-US" sz="2200"/>
            </a:br>
            <a:endParaRPr lang="en-US" sz="2200"/>
          </a:p>
          <a:p>
            <a:r>
              <a:rPr lang="en-US" sz="2200"/>
              <a:t>Reviewed annually, monitored throughout the year- </a:t>
            </a:r>
            <a:r>
              <a:rPr lang="en-US" sz="2200" i="1"/>
              <a:t>QPS uses quarterly check-in cycles.  </a:t>
            </a:r>
            <a:br>
              <a:rPr lang="en-US" sz="2200" i="1"/>
            </a:br>
            <a:endParaRPr lang="en-US" sz="2200" i="1"/>
          </a:p>
          <a:p>
            <a:r>
              <a:rPr lang="en-US" sz="2200"/>
              <a:t>Plan identifies strengths and weaknesses in school level systems. Staff uses the information to making deliberate, positive, cohesive, and observable changes.</a:t>
            </a:r>
            <a:br>
              <a:rPr lang="en-US" sz="2200"/>
            </a:br>
            <a:endParaRPr lang="en-US" sz="2200"/>
          </a:p>
          <a:p>
            <a:r>
              <a:rPr lang="en-US" sz="2200"/>
              <a:t>Unique to each schools needs while staying in line with District Goals/Strategic Plan</a:t>
            </a:r>
          </a:p>
          <a:p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5FF31-9557-1F6E-1008-5AD5F0E8A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0" r="9075" b="-3"/>
          <a:stretch/>
        </p:blipFill>
        <p:spPr>
          <a:xfrm>
            <a:off x="7616275" y="1642343"/>
            <a:ext cx="4118642" cy="4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ue and white cover with text&#10;&#10;AI-generated content may be incorrect.">
            <a:extLst>
              <a:ext uri="{FF2B5EF4-FFF2-40B4-BE49-F238E27FC236}">
                <a16:creationId xmlns:a16="http://schemas.microsoft.com/office/drawing/2014/main" id="{79F70FE4-C089-DB66-7971-531B274F5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165" y="0"/>
            <a:ext cx="88776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5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50982" y="369823"/>
          <a:ext cx="11490036" cy="4788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767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602361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70370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 Goal 1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STUDENT SUCCESS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b="1">
                          <a:solidFill>
                            <a:schemeClr val="tx1"/>
                          </a:solidFill>
                        </a:rPr>
                        <a:t>Priority 1: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Guaranteed and viable curriculum </a:t>
                      </a:r>
                      <a:br>
                        <a:rPr lang="en-US" sz="1800" b="1">
                          <a:solidFill>
                            <a:srgbClr val="000000"/>
                          </a:solidFill>
                        </a:rPr>
                      </a:b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Clear expectations in all content areas so all students have an equal opportunity to learn essential content and skills identified for each grade level and course.</a:t>
                      </a:r>
                      <a:br>
                        <a:rPr lang="en-US" sz="1800">
                          <a:solidFill>
                            <a:srgbClr val="000000"/>
                          </a:solidFill>
                        </a:rPr>
                      </a:br>
                      <a:endParaRPr lang="en-US" sz="1800" i="1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2: Multi-tiered System of Support Framework</a:t>
                      </a:r>
                      <a:br>
                        <a:rPr lang="en-US"/>
                      </a:br>
                      <a:r>
                        <a:rPr lang="en-US"/>
                        <a:t>Responsive to student learning needs through intervention, strategies, and supports. 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3: Multiple Pathways to Graduation</a:t>
                      </a:r>
                      <a:br>
                        <a:rPr lang="en-US"/>
                      </a:br>
                      <a:r>
                        <a:rPr lang="en-US"/>
                        <a:t>Reflecting opportunities for success in college and/or the workforce upon graduation.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9772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Professional Development</a:t>
                      </a:r>
                      <a:br>
                        <a:rPr lang="en-US"/>
                      </a:br>
                      <a:r>
                        <a:rPr lang="en-US"/>
                        <a:t>Targeted professional learning for staff aligned to best practice to ensure equitable access to high quality instruction for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124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ACC95A-4E9E-948B-D484-224A9A33FBB4}"/>
              </a:ext>
            </a:extLst>
          </p:cNvPr>
          <p:cNvSpPr/>
          <p:nvPr/>
        </p:nvSpPr>
        <p:spPr>
          <a:xfrm>
            <a:off x="2032000" y="5420717"/>
            <a:ext cx="9171709" cy="1661841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rgbClr val="008000"/>
                </a:solidFill>
                <a:latin typeface="Aptos"/>
              </a:rPr>
              <a:t>Q Commitment Goal 1: Guiding Question(s) for SIP</a:t>
            </a:r>
            <a:br>
              <a:rPr lang="en-US" sz="295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rgbClr val="008000"/>
                </a:solidFill>
                <a:latin typeface="Aptos"/>
              </a:rPr>
              <a:t>Who is demonstrating success in our school? Who is not?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student success and areas of concern?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Q Goal 1success?</a:t>
            </a:r>
          </a:p>
          <a:p>
            <a:pPr algn="ctr"/>
            <a:r>
              <a:rPr lang="en-US" sz="1200" i="1">
                <a:ln/>
                <a:latin typeface="Aptos"/>
              </a:rPr>
              <a:t>What are the staff needs to achieve Q Commitment Goal 1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7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79735"/>
              </p:ext>
            </p:extLst>
          </p:nvPr>
        </p:nvGraphicFramePr>
        <p:xfrm>
          <a:off x="179410" y="96467"/>
          <a:ext cx="11833182" cy="67059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9078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441817138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4055515337"/>
                    </a:ext>
                  </a:extLst>
                </a:gridCol>
                <a:gridCol w="3447288">
                  <a:extLst>
                    <a:ext uri="{9D8B030D-6E8A-4147-A177-3AD203B41FA5}">
                      <a16:colId xmlns:a16="http://schemas.microsoft.com/office/drawing/2014/main" val="2958696576"/>
                    </a:ext>
                  </a:extLst>
                </a:gridCol>
                <a:gridCol w="2905168">
                  <a:extLst>
                    <a:ext uri="{9D8B030D-6E8A-4147-A177-3AD203B41FA5}">
                      <a16:colId xmlns:a16="http://schemas.microsoft.com/office/drawing/2014/main" val="1662312933"/>
                    </a:ext>
                  </a:extLst>
                </a:gridCol>
                <a:gridCol w="2624328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380477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380477">
                <a:tc gridSpan="6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1: STUDENT SUCCESS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73242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LITERACY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US" sz="1100" i="1" dirty="0"/>
                    </a:p>
                    <a:p>
                      <a:r>
                        <a:rPr lang="en-US" sz="1100" dirty="0"/>
                        <a:t>Denman Falcons will increase achievement in reading as measured by the NWEA MAP Assessment – Fall 2025 to Spring 2026.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70530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MATH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US" sz="1100" dirty="0"/>
                    </a:p>
                    <a:p>
                      <a:r>
                        <a:rPr lang="en-US" sz="1100" dirty="0"/>
                        <a:t>Denman Falcons will increase achievement in math as measured by the NWEA MAP Assessment – Fall 2025 to Spring 2026.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41918"/>
                  </a:ext>
                </a:extLst>
              </a:tr>
              <a:tr h="313893">
                <a:tc gridSpan="6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879876">
                <a:tc gridSpan="3">
                  <a:txBody>
                    <a:bodyPr/>
                    <a:lstStyle/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NWEA MAP- ELA/MATH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Report- Fall, Winter, Spring</a:t>
                      </a:r>
                      <a:r>
                        <a:rPr lang="en-US" sz="11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 Avg and Hi &gt;60th percentile</a:t>
                      </a: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 School Profile Report- Spring, Fall, Winter, Spring 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Reported at % of students &gt; 61%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Spring 25- </a:t>
                      </a: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Read: 42%  Lang: 40%   Math: 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​51%</a:t>
                      </a:r>
                      <a:endParaRPr lang="en-US" sz="1100" b="1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US" sz="11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Fall 25-</a:t>
                      </a:r>
                      <a:r>
                        <a:rPr lang="en-US" sz="11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Read:   Lang:   Math: 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Winter 26-</a:t>
                      </a: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Read: Lang: Math: 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Spring 26-</a:t>
                      </a: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Read: Lang: Math:</a:t>
                      </a:r>
                      <a:endParaRPr lang="en-US" sz="11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ILLINOIS ASSESSMENT OF READINESS- ELA/MATH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to 2025 to 2026 Math and ELA 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Cohort 3rd  to 4th , 4th  to 5th 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Below, Approaching, Meets, Exceeds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Reported as % of cohort scoring a Meets or Exceeds</a:t>
                      </a:r>
                      <a:endParaRPr lang="en-US" sz="11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1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CLASSROOM ASSESSMENTS- ELA/MATH</a:t>
                      </a: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Weekly, Monthly, By Trimester</a:t>
                      </a:r>
                      <a:endParaRPr lang="en-US" sz="11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1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SCHOOL-WIDE PD FEEDBACK</a:t>
                      </a:r>
                    </a:p>
                    <a:p>
                      <a:pPr rtl="0" fontAlgn="base"/>
                      <a:r>
                        <a:rPr lang="en-US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 quality of provided PD Microsoft Forms surveys</a:t>
                      </a:r>
                      <a:endParaRPr lang="en-US" sz="11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13893">
                <a:tc gridSpan="6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626625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100"/>
                        <a:t>Classroom teachers will work though collective efficacy cycles determined by their grade-level teams to improve evidence-based and high-leverage literacy practices aligned to standards through implementation of Benchmark Workshop. (Focus: </a:t>
                      </a:r>
                      <a:r>
                        <a:rPr lang="en-US" sz="1100" b="1"/>
                        <a:t>Student Engagement</a:t>
                      </a:r>
                      <a:r>
                        <a:rPr lang="en-US" sz="1100"/>
                        <a:t>, Instruction, Differentiation (small groups), and Assessment)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26625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100"/>
                        <a:t>Classroom teachers will work though collective efficacy cycles determined by their grade-level teams to improve evidence-based and high-leverage mathematical practices aligned to standards through implementation of Reveal Math. (Focus: </a:t>
                      </a:r>
                      <a:r>
                        <a:rPr lang="en-US" sz="1100" b="1"/>
                        <a:t>Student Engagement</a:t>
                      </a:r>
                      <a:r>
                        <a:rPr lang="en-US" sz="1100"/>
                        <a:t>, Instruction, Differentiation (small groups), and Assessment)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19255"/>
                  </a:ext>
                </a:extLst>
              </a:tr>
              <a:tr h="52315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INSTRUCTIONAL PRACTICE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100" dirty="0"/>
                        <a:t>Increase activity-based explorations, enhance problem-solving opportunities, </a:t>
                      </a:r>
                      <a:r>
                        <a:rPr lang="en-US" sz="1100" dirty="0" err="1"/>
                        <a:t>eSpark</a:t>
                      </a:r>
                      <a:r>
                        <a:rPr lang="en-US" sz="1100" dirty="0"/>
                        <a:t>/ALEKS Assignments, Instructional Coaching Cycles, and School Challenges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47759"/>
                  </a:ext>
                </a:extLst>
              </a:tr>
            </a:tbl>
          </a:graphicData>
        </a:graphic>
      </p:graphicFrame>
      <p:pic>
        <p:nvPicPr>
          <p:cNvPr id="4" name="Picture 3" descr="A cartoon bird with yellow beak&#10;&#10;AI-generated content may be incorrect.">
            <a:extLst>
              <a:ext uri="{FF2B5EF4-FFF2-40B4-BE49-F238E27FC236}">
                <a16:creationId xmlns:a16="http://schemas.microsoft.com/office/drawing/2014/main" id="{819BD877-7233-1F4C-BCDD-87720C1A4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96" y="863624"/>
            <a:ext cx="1216152" cy="143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97163" y="525702"/>
          <a:ext cx="11203709" cy="397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361995">
                <a:tc rowSpan="3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2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800" i="0">
                          <a:solidFill>
                            <a:schemeClr val="bg1"/>
                          </a:solidFill>
                          <a:latin typeface="Aptos"/>
                        </a:rPr>
                        <a:t>SUPPORTIVE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Safety &amp; Security </a:t>
                      </a:r>
                      <a:b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expectations for school behavior and a systematic approach to student discipline so that all have an equal opportunity to learn, belong, and succeed.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6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Multi-tiered System of Support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to student social and emotional needs through intervention, strategies and supports.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352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Staff Recruitment &amp; Retention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systematic approach that encourages staff support and professional growth while focusing on recruitment and retention of a highly qualified and diverse staff.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CEE9C-F688-4D10-414B-0D6E08E40625}"/>
              </a:ext>
            </a:extLst>
          </p:cNvPr>
          <p:cNvSpPr/>
          <p:nvPr/>
        </p:nvSpPr>
        <p:spPr>
          <a:xfrm>
            <a:off x="1182255" y="4989706"/>
            <a:ext cx="10289309" cy="175417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accent5">
                    <a:lumMod val="75000"/>
                  </a:schemeClr>
                </a:solidFill>
                <a:latin typeface="Aptos"/>
              </a:rPr>
              <a:t>Q Commitment Goal 2: Guiding Question(s) for SIP</a:t>
            </a:r>
            <a:br>
              <a:rPr lang="en-US" sz="2950" b="1">
                <a:ln/>
              </a:rPr>
            </a:br>
            <a:r>
              <a:rPr lang="en-US" sz="1600" b="1" i="1">
                <a:ln/>
                <a:solidFill>
                  <a:schemeClr val="accent5">
                    <a:lumMod val="75000"/>
                  </a:schemeClr>
                </a:solidFill>
              </a:rPr>
              <a:t>Who is thriving in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supportive environment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2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2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34050"/>
              </p:ext>
            </p:extLst>
          </p:nvPr>
        </p:nvGraphicFramePr>
        <p:xfrm>
          <a:off x="210312" y="201168"/>
          <a:ext cx="11841475" cy="64312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4083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1024213">
                  <a:extLst>
                    <a:ext uri="{9D8B030D-6E8A-4147-A177-3AD203B41FA5}">
                      <a16:colId xmlns:a16="http://schemas.microsoft.com/office/drawing/2014/main" val="3522712291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4171065528"/>
                    </a:ext>
                  </a:extLst>
                </a:gridCol>
                <a:gridCol w="3749040">
                  <a:extLst>
                    <a:ext uri="{9D8B030D-6E8A-4147-A177-3AD203B41FA5}">
                      <a16:colId xmlns:a16="http://schemas.microsoft.com/office/drawing/2014/main" val="4228202649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3131512088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536364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-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76768">
                <a:tc gridSpan="6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2: SUPPORTIVE ENVIRONMENT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597174">
                <a:tc>
                  <a:txBody>
                    <a:bodyPr/>
                    <a:lstStyle/>
                    <a:p>
                      <a:r>
                        <a:rPr lang="en-US" sz="1200"/>
                        <a:t>STUDENT DISCIPLINE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US" sz="1100" i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/>
                        <a:t>Denman Falcons will promote a positive and engaging learning environment that supports the needs of all learners.</a:t>
                      </a:r>
                    </a:p>
                    <a:p>
                      <a:endParaRPr lang="en-US" sz="1100" i="1" dirty="0"/>
                    </a:p>
                    <a:p>
                      <a:endParaRPr lang="en-US" sz="1100" i="1" dirty="0"/>
                    </a:p>
                    <a:p>
                      <a:r>
                        <a:rPr lang="en-US" sz="1100" b="1" i="1" dirty="0"/>
                        <a:t>By June 1, 2026, 87% of Denman Falcons will be on track in behavior. </a:t>
                      </a:r>
                      <a:r>
                        <a:rPr lang="en-US" sz="1100" b="1" i="0" dirty="0"/>
                        <a:t>(2024-2025 students on track behavior =86%)</a:t>
                      </a:r>
                      <a:r>
                        <a:rPr lang="en-US" sz="1100" b="1" i="1" dirty="0"/>
                        <a:t> </a:t>
                      </a:r>
                      <a:br>
                        <a:rPr lang="en-US" sz="1100" b="1" i="1" dirty="0"/>
                      </a:br>
                      <a:endParaRPr lang="en-US" sz="1100" b="1" i="1" dirty="0"/>
                    </a:p>
                    <a:p>
                      <a:endParaRPr lang="en-US" sz="1100" i="1" dirty="0"/>
                    </a:p>
                    <a:p>
                      <a:r>
                        <a:rPr lang="en-US" sz="1100" i="1" dirty="0"/>
                        <a:t>*On Track = behavior incidents on 2% or less of school days attended</a:t>
                      </a:r>
                    </a:p>
                    <a:p>
                      <a:r>
                        <a:rPr lang="en-US" sz="1100" i="1" dirty="0"/>
                        <a:t>*District Goal: By June 1, 2026, 85% of QPS students will be on track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97307">
                <a:tc gridSpan="6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 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120405">
                <a:tc gridSpan="3"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SKYWARD DISCIPLINE DATA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Referrals by incident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 number ODRs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OSS/ISS Days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 INTERVENTION DATA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Monthly, Quarter, Trimester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Responding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0" u="none" strike="noStrike" kern="1200" noProof="0">
                        <a:solidFill>
                          <a:schemeClr val="dk1"/>
                        </a:solidFill>
                        <a:effectLst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PANORAMA BEHAVIOR DATA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and At-Risk Behavior Data- Monthly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Intervention Data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0" u="none" strike="noStrike" kern="1200" noProof="0">
                        <a:solidFill>
                          <a:schemeClr val="dk1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97307">
                <a:tc gridSpan="6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959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/>
                        <a:t>Staff will engage in professional development sessions to build capacity around restorative practices and zones of engagement.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710990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/>
                        <a:t>ADMINISTRATIVE/SE TEAM PRACTICE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/>
                        <a:t>Re-Entry guardian &amp; student meetings, R&amp;R, SEG groups, Tier II and Tier III problem-solving meetings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26042"/>
                  </a:ext>
                </a:extLst>
              </a:tr>
              <a:tr h="5959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/>
                        <a:t>INSTRUCTIONAL PRACTICE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dirty="0"/>
                        <a:t>Individual classroom boosters and positive acknowledgements across building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74786"/>
                  </a:ext>
                </a:extLst>
              </a:tr>
            </a:tbl>
          </a:graphicData>
        </a:graphic>
      </p:graphicFrame>
      <p:pic>
        <p:nvPicPr>
          <p:cNvPr id="6" name="Picture 5" descr="A cartoon bird with yellow beak&#10;&#10;AI-generated content may be incorrect.">
            <a:extLst>
              <a:ext uri="{FF2B5EF4-FFF2-40B4-BE49-F238E27FC236}">
                <a16:creationId xmlns:a16="http://schemas.microsoft.com/office/drawing/2014/main" id="{8F9252AB-590A-A439-978B-BCAB84E3A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62" y="1230906"/>
            <a:ext cx="1346038" cy="15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4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86943"/>
              </p:ext>
            </p:extLst>
          </p:nvPr>
        </p:nvGraphicFramePr>
        <p:xfrm>
          <a:off x="494145" y="202430"/>
          <a:ext cx="11203709" cy="4812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66152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3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600" i="0">
                          <a:solidFill>
                            <a:schemeClr val="bg1"/>
                          </a:solidFill>
                          <a:latin typeface="Aptos"/>
                        </a:rPr>
                        <a:t>ENGAGING AND COLLABORATIVE PARTNERSHIPS</a:t>
                      </a:r>
                      <a:endParaRPr lang="en-US" sz="1800" i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​</a:t>
                      </a: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Student Attendance</a:t>
                      </a:r>
                      <a:br>
                        <a:rPr lang="en-US" sz="1800" b="0" i="1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the benefits of regular school attendance and links to student long term success.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133148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Effective District/School/Home Communication</a:t>
                      </a:r>
                      <a:br>
                        <a:rPr lang="en-US"/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parents, students, and families have consistent communication regarding district and school information and clear points of contact when questions arise.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66852"/>
                  </a:ext>
                </a:extLst>
              </a:tr>
              <a:tr h="115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Building Community Partnerships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Collaborate with local community organizations to expand opportunities for all students.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1224881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Honoring Diverse Perspectives</a:t>
                      </a:r>
                    </a:p>
                    <a:p>
                      <a:r>
                        <a:rPr lang="en-US"/>
                        <a:t>Recognize the diversity within our schools and community and ensure all voices are represented and heard.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9087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93C0D9-BFBF-175A-6B6E-2EF47F37FDAF}"/>
              </a:ext>
            </a:extLst>
          </p:cNvPr>
          <p:cNvSpPr/>
          <p:nvPr/>
        </p:nvSpPr>
        <p:spPr>
          <a:xfrm>
            <a:off x="1127520" y="5267936"/>
            <a:ext cx="10128750" cy="1754174"/>
          </a:xfrm>
          <a:prstGeom prst="rect">
            <a:avLst/>
          </a:prstGeom>
          <a:noFill/>
        </p:spPr>
        <p:txBody>
          <a:bodyPr wrap="non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Q Commitment Goal 3: Guiding Question(s) for SIP</a:t>
            </a:r>
            <a:br>
              <a:rPr lang="en-US" sz="200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Who is connected at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engaging and collaborative partnerships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3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3 success? (Consider: PD, systems alignment, staff alignment, etc.)</a:t>
            </a:r>
          </a:p>
          <a:p>
            <a:pPr algn="ctr"/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79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04747"/>
              </p:ext>
            </p:extLst>
          </p:nvPr>
        </p:nvGraphicFramePr>
        <p:xfrm>
          <a:off x="210312" y="201169"/>
          <a:ext cx="11914124" cy="63235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7904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832104">
                  <a:extLst>
                    <a:ext uri="{9D8B030D-6E8A-4147-A177-3AD203B41FA5}">
                      <a16:colId xmlns:a16="http://schemas.microsoft.com/office/drawing/2014/main" val="3959612091"/>
                    </a:ext>
                  </a:extLst>
                </a:gridCol>
                <a:gridCol w="466344">
                  <a:extLst>
                    <a:ext uri="{9D8B030D-6E8A-4147-A177-3AD203B41FA5}">
                      <a16:colId xmlns:a16="http://schemas.microsoft.com/office/drawing/2014/main" val="9604285"/>
                    </a:ext>
                  </a:extLst>
                </a:gridCol>
                <a:gridCol w="3035808">
                  <a:extLst>
                    <a:ext uri="{9D8B030D-6E8A-4147-A177-3AD203B41FA5}">
                      <a16:colId xmlns:a16="http://schemas.microsoft.com/office/drawing/2014/main" val="499021760"/>
                    </a:ext>
                  </a:extLst>
                </a:gridCol>
                <a:gridCol w="2916936">
                  <a:extLst>
                    <a:ext uri="{9D8B030D-6E8A-4147-A177-3AD203B41FA5}">
                      <a16:colId xmlns:a16="http://schemas.microsoft.com/office/drawing/2014/main" val="1397878235"/>
                    </a:ext>
                  </a:extLst>
                </a:gridCol>
                <a:gridCol w="520701">
                  <a:extLst>
                    <a:ext uri="{9D8B030D-6E8A-4147-A177-3AD203B41FA5}">
                      <a16:colId xmlns:a16="http://schemas.microsoft.com/office/drawing/2014/main" val="2130832420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74764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22012">
                <a:tc gridSpan="7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6Q COMMITMENT GOAL 3: ENGAGING AND COLLABORATIVE PARTNERSHIPS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33435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  <a:p>
                      <a:endParaRPr lang="en-US" sz="1200"/>
                    </a:p>
                    <a:p>
                      <a:r>
                        <a:rPr lang="en-US" sz="1200"/>
                        <a:t>STUDENT ATTENDANCE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 sz="1000" i="1" dirty="0"/>
                    </a:p>
                    <a:p>
                      <a:r>
                        <a:rPr lang="en-US" sz="1000" b="1" i="1" dirty="0"/>
                        <a:t>By June 1, 2026, 95% of Denman Falcons will be on track in school attendance.</a:t>
                      </a:r>
                    </a:p>
                    <a:p>
                      <a:r>
                        <a:rPr lang="en-US" sz="1000" i="1" dirty="0"/>
                        <a:t>*2024-2025 students on track in school attendance = 94%</a:t>
                      </a:r>
                    </a:p>
                    <a:p>
                      <a:endParaRPr lang="en-US" sz="1000" i="1" dirty="0"/>
                    </a:p>
                    <a:p>
                      <a:endParaRPr lang="en-US" sz="1000" i="1" dirty="0"/>
                    </a:p>
                    <a:p>
                      <a:endParaRPr lang="en-US" sz="1000" i="1" dirty="0"/>
                    </a:p>
                    <a:p>
                      <a:r>
                        <a:rPr lang="en-US" sz="1000" i="1" dirty="0"/>
                        <a:t>*On track = attending school 90% of the time or more.</a:t>
                      </a:r>
                    </a:p>
                    <a:p>
                      <a:r>
                        <a:rPr lang="en-US" sz="1000" i="1" dirty="0"/>
                        <a:t>*QPS District Goal: By June 1, 2026, 80% of QPS students will be on track with student attendance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246888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167384">
                <a:tc gridSpan="3"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SKYWARD ATTENDANCE DATA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at 90% or above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below 90% attendance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or more absences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b="0" i="1" kern="1200">
                        <a:solidFill>
                          <a:schemeClr val="dk1"/>
                        </a:solidFill>
                        <a:effectLst/>
                        <a:latin typeface="Aptos Display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Body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ENGAGEMENT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student/classroom digital showcases per month.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ratings (1-5) of school-wide family activities.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b="0" i="1" kern="1200">
                        <a:solidFill>
                          <a:schemeClr val="dk1"/>
                        </a:solidFill>
                        <a:effectLst/>
                        <a:latin typeface="Aptos Display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ENGAGEMENTS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 per month/trimester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Aptos Display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base"/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5ESSENTIALS PARENT SURVEY DATA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Supportive Environment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Ambitious Instruction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Informed Families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Aptos Display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48159">
                <a:tc gridSpan="7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  (Actions/Tasks)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622467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STUDENT ATTENDANCE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recognition and incentives for student attendance for both students and parents. </a:t>
                      </a: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1001870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FAMILY 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current parent engagement activities and explore new opportunities for parents to engage with their child’s school/teachers to increase the home school partnership. </a:t>
                      </a:r>
                    </a:p>
                    <a:p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providing parents a front row seat to their child’s learning through digital showcases. (Ex, Seesaw classroom museums, activity spotlights, exemplary work)</a:t>
                      </a:r>
                    </a:p>
                    <a:p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Classroom teachers will provide monthly communication to families through a newsletter, video walkthrough, classroom blog.</a:t>
                      </a: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63080"/>
                  </a:ext>
                </a:extLst>
              </a:tr>
              <a:tr h="622467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COMMUNITY PARTNERSHIPS/ENGAGEMENT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and strengthen established community partnerships. Explore opportunities for new partnerships with others in our community. 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0253"/>
                  </a:ext>
                </a:extLst>
              </a:tr>
            </a:tbl>
          </a:graphicData>
        </a:graphic>
      </p:graphicFrame>
      <p:pic>
        <p:nvPicPr>
          <p:cNvPr id="6" name="Picture 5" descr="A cartoon bird with yellow beak&#10;&#10;AI-generated content may be incorrect.">
            <a:extLst>
              <a:ext uri="{FF2B5EF4-FFF2-40B4-BE49-F238E27FC236}">
                <a16:creationId xmlns:a16="http://schemas.microsoft.com/office/drawing/2014/main" id="{524C893C-9F5B-9A7B-FFE9-F9709E48F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835" y="1112035"/>
            <a:ext cx="1117438" cy="131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8" ma:contentTypeDescription="Create a new document." ma:contentTypeScope="" ma:versionID="e119369a3234959f6a1c795552154542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f88bd8d82cc9e72a84bf9e1a53d38ffe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  <SharedWithUsers xmlns="9a2cc60b-89dd-4105-962a-e09ec618742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E7F35C-C77E-4BF1-B6A6-4660D7E21B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2CD5EE-1938-4E83-9AB0-76DB9672952D}">
  <ds:schemaRefs>
    <ds:schemaRef ds:uri="9693bd2b-26f7-49b0-a370-341f76daf375"/>
    <ds:schemaRef ds:uri="9a2cc60b-89dd-4105-962a-e09ec61874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D2F849-D9A9-4264-B8C7-174DF6EA5EAD}">
  <ds:schemaRefs>
    <ds:schemaRef ds:uri="http://purl.org/dc/dcmitype/"/>
    <ds:schemaRef ds:uri="http://purl.org/dc/elements/1.1/"/>
    <ds:schemaRef ds:uri="http://schemas.microsoft.com/office/2006/documentManagement/types"/>
    <ds:schemaRef ds:uri="9a2cc60b-89dd-4105-962a-e09ec6187428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9693bd2b-26f7-49b0-a370-341f76daf37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1501</Words>
  <Application>Microsoft Office PowerPoint</Application>
  <PresentationFormat>Widescreen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Candara</vt:lpstr>
      <vt:lpstr>Congenial</vt:lpstr>
      <vt:lpstr>Office Theme</vt:lpstr>
      <vt:lpstr>Denman Elementary School</vt:lpstr>
      <vt:lpstr>School Improvement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Dinkheller, Kimberly</dc:creator>
  <cp:lastModifiedBy>Dinkheller, Kimberly</cp:lastModifiedBy>
  <cp:revision>2</cp:revision>
  <dcterms:created xsi:type="dcterms:W3CDTF">2025-03-07T19:29:14Z</dcterms:created>
  <dcterms:modified xsi:type="dcterms:W3CDTF">2025-06-30T22:16:26Z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Order">
    <vt:r8>3911000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