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3078-268F-352C-9D79-C8F51946B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B7312-45A2-B5CD-F2C0-7EE4C9577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AF4AB-F2DE-59F6-1C59-53C8737D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D3F7-6195-B6E8-E8CF-B41F88E1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FB2A-1152-5419-AD78-85F3C226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97CD-56BD-E562-E479-55A63D03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8EF3A-EE70-C2D8-522D-3A7D2A81C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8D1D-E4E9-11DC-E651-A345B0BA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788-9AC6-E570-BDA2-90FDE221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4C79-0F4D-B38C-CA6A-279EBF7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A95CE-4D18-22CA-D5F2-44F43C1B1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FE4FC-02C7-76CF-E3A3-702541C45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8FF56-0409-5483-F580-A7439FFD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7E72-5DAF-D2E5-543A-F3BC6D3F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15774-C303-870C-D679-D8DFB28C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98A3-B4D9-8772-B82E-ACF1A8A1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B1F1-402B-17DF-B05F-4D88211F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FE6-EF6D-25EA-8212-0FF0A216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6E929-B02C-8C72-6CDB-98F4F408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14D8-02A6-E702-F794-58730136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4E19-FE92-AB38-C145-F8E399D8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46C8-E3C7-E2C2-99CA-C287D616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2CE0-7C79-A653-DD3C-B1317B47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05AD9-4CCF-5EE8-35C6-B64B2B36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4EACB-11D6-3D13-A7DE-FBB5148B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49F9-D7DA-4679-61C0-284BB94A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AE92A-3669-CBC6-128B-C84C9D2CA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26E2-4A00-5B5B-9ED4-3E7457BF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7E67A-374E-91ED-0146-CD1FA772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55406-FC8B-DBF7-4E24-4001B9ED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178E-8618-E695-B348-66D1739A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CFBC-3405-15A9-D06C-D7C7E2FE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12447-6271-9A90-7B3B-EB0403BFD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111E6-3325-BED4-DF3A-1F9B806AC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943FB-D612-2CDE-067B-6D72C0187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95A1-B25A-9BFF-FE74-81EED5105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E0D3B-D5E3-B7F2-D777-74F69438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27A5BA-E87A-5757-EDA2-3DBCBC07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02393-C713-20C6-FD4C-DF9492E2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61F9-F4CF-ACBB-7C89-9A29B5D7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AE6D9-F540-DD1E-68F5-0BEA3DC0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0E837-6EEF-FAA7-F661-D27914F1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E5AEA-1AA4-E7EE-09F9-B0ADD663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13E6E-B847-5F63-020A-78CD8263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D0259-A3C6-75D5-C05B-AB8F19CF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8C94D-0FF2-A257-721A-C390019D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9211-00FC-9BF5-812F-12946CF0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11D8-7AFE-0D36-35A4-29A69636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F14B0-E28A-3D74-8550-120B120F7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CA3C1-00E0-2A50-F6C8-D14EFB8A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73813-8D65-2F1D-5E9F-92F86260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69697-3F14-671D-61EB-7B3C7DB2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4789E-9B2E-C651-0D9E-346AE9C9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9AB74-4038-EAD7-9CFC-6EE891E0D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916DB-F1CC-18E4-3241-665CE0313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9E362-3016-6AAB-DF8F-F248D7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1E78F-12D5-FBA1-F85D-4B95FE02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7E2AB-1641-348E-840E-3C2F9913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7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49018E-5651-47A7-335C-2E90BE30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9F7DE-9DF4-8E78-3639-397782F11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7D591-F044-C3F7-019E-67AC27362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08C8-B4D3-89A9-BA4E-6F0AE570C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80C2-EC09-4A3E-4EAE-6819F8BA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174928" y="208230"/>
          <a:ext cx="11811859" cy="6558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9968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51891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642622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Early Childhood and Family Center School </a:t>
                      </a:r>
                      <a:r>
                        <a:rPr lang="en-US"/>
                        <a:t>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/>
                        </a:rPr>
                        <a:t>Focus for Excellence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361899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1- Student Achievement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1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456428">
                <a:tc>
                  <a:txBody>
                    <a:bodyPr/>
                    <a:lstStyle/>
                    <a:p>
                      <a:r>
                        <a:rPr lang="en-US" sz="160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will increase letter and number knowledge. Growth of letter and number knowledge will be determined by the September 2022/Beginning of the year benchmark data. 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>
                          <a:latin typeface="+mn-lt"/>
                        </a:rPr>
                      </a:br>
                      <a:endParaRPr lang="en-US" sz="1200" b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QPS WILL increase student achievement and growth in grades PK-12.</a:t>
                      </a:r>
                      <a:br>
                        <a:rPr lang="en-US" sz="1400" b="1" i="1">
                          <a:solidFill>
                            <a:srgbClr val="3B3838"/>
                          </a:solidFill>
                          <a:latin typeface="+mn-lt"/>
                        </a:rPr>
                      </a:br>
                      <a:br>
                        <a:rPr lang="en-US" sz="1400" b="1" i="1">
                          <a:solidFill>
                            <a:srgbClr val="3B3838"/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State and local assessment data and MTSS intervention data.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rgbClr val="548235"/>
                          </a:solidFill>
                          <a:latin typeface="+mn-lt"/>
                        </a:rPr>
                      </a:b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>
                        <a:solidFill>
                          <a:srgbClr val="548235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361899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sz="1400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22796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identification (Students ID their name from a sample of 3 names)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count (Students rote count to 5)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Weekly classroom tracking- report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Reflection on weekly reported data at PLCs- Monthly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361899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14180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Instructional coach will teach data collection system and practices at the first PLC meeting and provide support to staff thereafter.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936" y="1305531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78E4BFB4-11FA-0FE0-7A85-C1EDC64E58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19310" y="4769005"/>
            <a:ext cx="3367888" cy="18807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787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289711" y="203705"/>
          <a:ext cx="11660863" cy="6450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5655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05208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51476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Early Childhood and Family Center School </a:t>
                      </a:r>
                      <a:r>
                        <a:rPr lang="en-US"/>
                        <a:t>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32669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2- Instructional Practice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2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281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of teachers will teach Second Step lessons daily</a:t>
                      </a:r>
                    </a:p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0">
                          <a:latin typeface="+mn-lt"/>
                        </a:rPr>
                      </a:br>
                      <a:endParaRPr lang="en-US" sz="12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>
                          <a:latin typeface="+mn-lt"/>
                        </a:rPr>
                        <a:t>QPS WILL utilize standards-based curriculum maps to ensure a guaranteed and viable curriculum is provided for all students and work in professional learning communities to plan for instruction that promotes critical thinking, collaboration, creativity, and engagement.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200" b="1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School culture data, instructional practices data, state and local assessment data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200" i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32669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50295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classroom observations data (during Second Step scheduled time)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Analyze MTSS tiered data (Universal tier- monthly, Tiered data-Weekly)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32669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61681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Grounding of Second Step Curriculum with all staff on August 15</a:t>
                      </a:r>
                      <a:r>
                        <a:rPr lang="en-US" sz="1600" baseline="30000"/>
                        <a:t>th</a:t>
                      </a:r>
                      <a:r>
                        <a:rPr lang="en-US" sz="1600"/>
                        <a:t>- Teacher Institute.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SEL Coach will share and teacher staff the Second Step curriculum map/pacing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SEL Coach will support individual staff with implementation and provide on-going support at PLC meetings.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614" y="1453716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DAD9CF1C-D664-A24B-7813-2BBDD6280A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58048" y="4662533"/>
            <a:ext cx="3274832" cy="1828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497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280657" y="244444"/>
          <a:ext cx="11579383" cy="640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9367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580016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46730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Early Childhood and Family Center School </a:t>
                      </a:r>
                      <a:r>
                        <a:rPr lang="en-US"/>
                        <a:t>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2993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3- School Culture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3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273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teachers will participate in peer observations cycles to create a culture of collaboration.</a:t>
                      </a:r>
                    </a:p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>
                          <a:latin typeface="+mn-lt"/>
                        </a:rPr>
                      </a:br>
                      <a:endParaRPr lang="en-US" sz="1200" b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>
                          <a:latin typeface="+mn-lt"/>
                        </a:rPr>
                        <a:t>QPS WILL maintain and safe, healthy, supportive and equitable environment for all students and staff.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2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School Culture Data, Discipline Data, Teacher Retention data, and MTSS data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20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2993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4934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Observation schedule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Observation notes and reflective questions to complete after the observation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2993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60660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Director/Coaches will share out the plan in August and ongoing, as needed.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Director/Coaches will use staff notes and reflection forms to determine what has been implemented and what areas still need support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PLC time to share observations with colleagues on takeaways from the observations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Observation share outs at staff meeting to expand the culture of collaboration with all staff</a:t>
                      </a:r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293" y="1544250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DAD9CF1C-D664-A24B-7813-2BBDD6280A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492778" y="4698748"/>
            <a:ext cx="3258620" cy="1819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084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363920" y="188799"/>
          <a:ext cx="11553914" cy="645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1772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572142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916793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Early Childhood and Family Center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/>
                        </a:rPr>
                        <a:t>Focus for Excellence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509329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4- Parent/Community Partnerships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4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018659">
                <a:tc>
                  <a:txBody>
                    <a:bodyPr/>
                    <a:lstStyle/>
                    <a:p>
                      <a:r>
                        <a:rPr lang="en-US" sz="1400" i="1">
                          <a:latin typeface="Century Gothic" panose="020B0502020202020204" pitchFamily="34" charset="0"/>
                        </a:rPr>
                        <a:t>100% of classrooms will report ¼ of student families represented at a minimum of 2 family engagement events and activities.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i="0">
                          <a:latin typeface="+mn-lt"/>
                        </a:rPr>
                      </a:br>
                      <a:endParaRPr lang="en-US" sz="14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0">
                          <a:solidFill>
                            <a:srgbClr val="548235"/>
                          </a:solidFill>
                          <a:latin typeface="+mn-lt"/>
                        </a:rPr>
                      </a:br>
                      <a:r>
                        <a:rPr lang="en-US" sz="1200" b="1">
                          <a:latin typeface="+mn-lt"/>
                        </a:rPr>
                        <a:t>QPS WILL strengthen parent support and community engagement by building positive relationships and communication between parents, families, schools and community to foster success for all students.</a:t>
                      </a:r>
                      <a:endParaRPr lang="en-US" sz="12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i="0">
                          <a:latin typeface="+mn-lt"/>
                        </a:rPr>
                      </a:br>
                      <a:endParaRPr lang="en-US" sz="14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>
                          <a:latin typeface="+mn-lt"/>
                        </a:rPr>
                        <a:t>Evidenced by: Attendance and truancy data, parent event attendance data, parent survey data, discipline data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509329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75380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Family sign-in sheets monitored and reported to FSS coordinator by Family Support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Specialists and/or staff member supervising events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509329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24104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Leadership share our plan/purpose to all staff- August 15</a:t>
                      </a:r>
                      <a:r>
                        <a:rPr lang="en-US" sz="1400" baseline="30000">
                          <a:latin typeface="Century Gothic" panose="020B0502020202020204" pitchFamily="34" charset="0"/>
                        </a:rPr>
                        <a:t>th</a:t>
                      </a:r>
                      <a:endParaRPr lang="en-US" sz="140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Family Support Specialist (FSS) Coordinator/ Instructional Coach will teach the importance to teachers by Sept. 14 PLC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FSS report to coordinator in monthly report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FSS Coordinator reports to leadership (Monthly)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FSS Coordinator/Director shares data to staff monthly (staff meeting or staff newsletter)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510" y="1668603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B455FA07-5330-33E0-F411-9E6DF390C4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59756" y="4736691"/>
            <a:ext cx="3177766" cy="17745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117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Widescreen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1</cp:revision>
  <dcterms:created xsi:type="dcterms:W3CDTF">2023-09-11T20:04:22Z</dcterms:created>
  <dcterms:modified xsi:type="dcterms:W3CDTF">2023-09-11T20:05:19Z</dcterms:modified>
</cp:coreProperties>
</file>