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9" r:id="rId3"/>
    <p:sldId id="333" r:id="rId4"/>
    <p:sldId id="2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64C79-4BBE-2F9A-A0E3-06EE356DC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0656C-81E1-161C-40FA-83F7945D2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6F91F-4385-CE05-C54D-035F11EB9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716A2-D626-EB37-B86B-1AF3D6E12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38850-56C1-DFC9-76DD-5F9C9991C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5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6F11-C9EA-5BEE-D3F2-6E86C40BA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F827B-AF6D-1BF0-F397-C39BDD3DA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DAAA8-EAB6-9537-983A-CA0E70FF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3655A-FF66-63D0-A114-A734CBDD5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AA04B-6A71-F5E2-7C31-1EEFEB59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1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38EDF3-4C36-DEED-FB05-FB5B6C4C1B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185844-CF67-F58B-776B-A46F1ED70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AF2A0-3B94-7774-B8F5-4239B8EBB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E5063-7929-DEFE-7AE2-2A2D7763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EE93D-9B00-A088-378A-7BAF14DA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5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7E7EE-73C5-999D-086F-B9689D09B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C9B8B-3087-70EE-3879-DFD72A31E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8CF5A-EDA1-530B-2748-5B1D67D06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2824-05EE-58BC-6CAA-C1702582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3245-0317-B280-98A7-F3937CC4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7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C53E2-6449-C3F2-D1A6-EAC2A978A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2F0BC-3206-A63D-6227-C3110DD60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6C412-B332-346E-903A-E64EE658D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A0D09-4E64-0B6D-7E03-3C8C7215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F3C3B-1BF9-5684-4B70-8FFD9F9EF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BC0F-EA7C-CA93-6F2D-DA89EE96D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573EA-D230-DEA2-6185-340EC653A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38984-E806-558C-609B-8CF526B1F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A8D93-D143-F7E6-04DE-B0D108966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00364-F924-6892-9DCE-9844DB846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16808-36EE-CE5C-C35E-B1277F9B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5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12FBA-71EF-C033-566E-A658DF4C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7AD96-528B-8C9E-79A4-432BEDC69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55877-0C38-AA87-51B3-040876EA2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1BFE8E-DEE7-0127-95E4-495A4C5DE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856FED-F162-A70A-AF55-A940080CB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A42115-33F5-A6DD-141D-704661CD9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472516-18F0-C499-0D61-FE12EB7B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272DDD-7C6C-F170-E2EE-A77D73A0E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3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B479E-9D0D-99A9-E181-CD297C4C5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288B38-0730-7C9A-0CBC-2CBB79F8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3EEBEE-31D7-2D3D-D0A1-716578CAB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3B1F5-558F-D0CE-CFEA-16874DD2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8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10876-7E16-1B47-5AA0-380B5402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1DC2CF-C462-4567-47BA-04C04EB8E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ED41A5-AF99-87D1-FB69-CF001437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0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346C6-A7D2-2953-B4D3-344AE91B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DC442-4593-08C4-6220-FCD06A033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7868D-6818-EB7D-C805-8AB60AB24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23C2A-997B-4031-7569-C964FDC23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D6104-0AF4-1DF5-0B6B-BD6F807B0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E7AB8-8327-CB05-1828-428D52CE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2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F317-B0E6-D0FE-2771-656FFA76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F055D4-98C6-2DE4-F916-5E235AE46A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32453-371C-0E75-B23A-9C972317B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81005-2BD1-B139-74E1-B895A6F2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C8F9F-CDF8-EE6A-7260-6A464558E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29866-568E-1FE7-F2AF-C829088ED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B295D-494A-282E-94E1-3E506C45A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5F3DA-83CE-D4FB-B530-B6C78082A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4FE0C-10AB-CC27-4EA5-9CC2B0A67A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40793-EB84-8ADC-0B99-F9632A262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E84AA-0660-2D52-AB44-5DFD1B218D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5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116889" y="153140"/>
          <a:ext cx="11958222" cy="6551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6618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931755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319849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40391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ECFC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400586">
                <a:tc gridSpan="2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Q GOAL 1: STUDENT SUCCESS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District Q Goal 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949545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ECFC will increase student growth  in </a:t>
                      </a:r>
                      <a:r>
                        <a:rPr lang="en-US" sz="1200" b="1" i="0" dirty="0"/>
                        <a:t>literacy/letter </a:t>
                      </a:r>
                      <a:r>
                        <a:rPr lang="en-US" sz="1200" i="0" dirty="0"/>
                        <a:t>identification as measured by Teaching Strategies GOLD standards.</a:t>
                      </a:r>
                    </a:p>
                    <a:p>
                      <a:endParaRPr lang="en-US" sz="1200" i="0" dirty="0"/>
                    </a:p>
                    <a:p>
                      <a:r>
                        <a:rPr lang="en-US" sz="1200" i="0" dirty="0"/>
                        <a:t>ECFC will increase student growth in </a:t>
                      </a:r>
                      <a:r>
                        <a:rPr lang="en-US" sz="1200" b="1" i="0" dirty="0"/>
                        <a:t>math/numeral </a:t>
                      </a:r>
                      <a:r>
                        <a:rPr lang="en-US" sz="1200" i="0" dirty="0"/>
                        <a:t>identification as measured by Teaching Strategies GOLD standards.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 panose="020B0604020104020204" pitchFamily="34" charset="0"/>
                        </a:rPr>
                      </a:br>
                      <a:r>
                        <a:rPr lang="en-US" sz="1600" i="1" dirty="0">
                          <a:latin typeface="Abadi" panose="020B0604020104020204" pitchFamily="34" charset="0"/>
                        </a:rPr>
                        <a:t>Maximize achievement and </a:t>
                      </a:r>
                      <a:br>
                        <a:rPr lang="en-US" sz="1600" i="1" dirty="0">
                          <a:latin typeface="Abadi" panose="020B0604020104020204" pitchFamily="34" charset="0"/>
                        </a:rPr>
                      </a:br>
                      <a:r>
                        <a:rPr lang="en-US" sz="1600" i="1" dirty="0">
                          <a:latin typeface="Abadi" panose="020B0604020104020204" pitchFamily="34" charset="0"/>
                        </a:rPr>
                        <a:t>growth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400586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409923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Data will show 80% of all students are meeting or exceeding letter and number assessment by Spring/May 2024 as based on GOLD standards.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i="0" dirty="0"/>
                        <a:t>            - </a:t>
                      </a:r>
                      <a:r>
                        <a:rPr lang="en-US" sz="1200" i="1" dirty="0"/>
                        <a:t>Baseline data: September 15, 2023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i="1" dirty="0"/>
                        <a:t>            - Check Point: November 10, 2023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i="1" dirty="0"/>
                        <a:t>            - Check Point: February 9, 2024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i="1" dirty="0"/>
                        <a:t>            - Check Point: May 10, 2024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Teacher team meeting agendas and notes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40058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901319">
                <a:tc>
                  <a:txBody>
                    <a:bodyPr/>
                    <a:lstStyle/>
                    <a:p>
                      <a:r>
                        <a:rPr lang="en-US" sz="1200" dirty="0"/>
                        <a:t>School-wide Data Analysis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Teachers will utilize classroom data to inform instruction for all students.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Program teams will review data to make recommendations for students needing support/enrichment.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School Leadership team will review data following each check point (Sept., Nov., Feb., May)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685264">
                <a:tc>
                  <a:txBody>
                    <a:bodyPr/>
                    <a:lstStyle/>
                    <a:p>
                      <a:r>
                        <a:rPr lang="en-US" sz="1200" dirty="0"/>
                        <a:t>Focus on PLC+ and Collective Efficacy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School Leadership team will provide professional learning and guidance around the PLC+ framework to program teams.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Coaches will model and support program teams through Collective Efficacy Cycles.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Program teams will use a data analysis protocol to identify program needs and the needs of specific student groups.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1665" y="2290031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29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124288" y="133165"/>
          <a:ext cx="11931587" cy="6640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141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923960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315486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407874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ECFC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404518">
                <a:tc gridSpan="2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Q GOAL 2: EFFECTIVE INSTRUCTION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District Q Goal 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665622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ECFC will improve collaborative practices through the development and implementation of teacher pods and paraeducator pods.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 panose="020B0604020104020204" pitchFamily="34" charset="0"/>
                        </a:rPr>
                      </a:br>
                      <a:r>
                        <a:rPr lang="en-US" sz="1600" i="1" dirty="0">
                          <a:latin typeface="Abadi" panose="020B0604020104020204" pitchFamily="34" charset="0"/>
                        </a:rPr>
                        <a:t>Engage in critical thinking and problem solving for all.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404518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314684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5 essential data comparison 2023 to 2024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PLC/Pod Meeting Agenda, Notes and Reflection for teachers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One Pod Meeting a month for paraeducators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Pre/Beginning of Year and Mid-Year Survey Comparison on Collective Efficacy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Teacher and Para Needs Assessment in August and December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404518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707907">
                <a:tc>
                  <a:txBody>
                    <a:bodyPr/>
                    <a:lstStyle/>
                    <a:p>
                      <a:r>
                        <a:rPr lang="en-US" sz="1200" dirty="0"/>
                        <a:t>Collective Efficacy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Staff In-Service Day Introduce Pods, Purpose, Process, and Calendar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Utilize survey results to guide focused instructional strategies and motivate staff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Monthly pod leader meeting to collaborate, reflect, and plan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629045">
                <a:tc>
                  <a:txBody>
                    <a:bodyPr/>
                    <a:lstStyle/>
                    <a:p>
                      <a:r>
                        <a:rPr lang="en-US" sz="1200" dirty="0"/>
                        <a:t>Data Analysis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Utilize classroom data to inform instruction for all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Reflective dialogue: i.e. How students and teacher learn best? How to improve instruction?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  <a:tr h="1701808">
                <a:tc>
                  <a:txBody>
                    <a:bodyPr/>
                    <a:lstStyle/>
                    <a:p>
                      <a:r>
                        <a:rPr lang="en-US" sz="1200" dirty="0"/>
                        <a:t>Professional Development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Educate all staff on the purpose of the four programs offered at ECFC – August 2023 and Ongoing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Classroom Management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Students Engagement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Literacy and Math Instructional Practices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Pod member observations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844327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653" y="1884866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14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213065" y="97655"/>
          <a:ext cx="11869446" cy="6576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525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887718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95203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506351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ECFC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502184">
                <a:tc gridSpan="2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Q GOAL 3: LEARNING ENVIRONMENT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District Q Goal 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1190370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ECFC staff will decrease the percentage of Skyward referrals by 10% as measured by student behavior data in the area of physical aggression.  (September 2023 to May 2024)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 panose="020B0604020104020204" pitchFamily="34" charset="0"/>
                        </a:rPr>
                      </a:br>
                      <a:r>
                        <a:rPr lang="en-US" sz="1600" i="1" dirty="0">
                          <a:latin typeface="Abadi" panose="020B0604020104020204" pitchFamily="34" charset="0"/>
                        </a:rPr>
                        <a:t>Maintain secure, healthy, and adaptable schools for all.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502184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805590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Skyward behavioral data by program, time, day, age, race, and location.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Monthly team meeting notes and reflection on data analysis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50218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878822">
                <a:tc>
                  <a:txBody>
                    <a:bodyPr/>
                    <a:lstStyle/>
                    <a:p>
                      <a:r>
                        <a:rPr lang="en-US" sz="1200" dirty="0"/>
                        <a:t>School-wide Data Analysis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Monthly data analysis by Universal SEL team and Tier 2/3 team.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Data sharing with all stakeholders through bi-monthly staff meetings, PLC, monthly staff newsletters, quarterly family SEL newsletter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688460">
                <a:tc>
                  <a:txBody>
                    <a:bodyPr/>
                    <a:lstStyle/>
                    <a:p>
                      <a:r>
                        <a:rPr lang="en-US" sz="1200" dirty="0"/>
                        <a:t>Professional Development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Conscious Discipline two- day professional development in June 2023 and one day in October 2023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Implementation of SEL Curriculum with consistency and fidelity.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     - Second Step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     - Conscious Discipline practices, structures, and strategies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Participation in ROE Hub 3 professional development:  Trauma Informed practices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Implementation of developmentally appropriate practices, skills, and strategies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376" y="2310006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05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159798" y="115409"/>
          <a:ext cx="11887201" cy="657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543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896526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300132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438846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ECFC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435233">
                <a:tc gridSpan="2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Q GOAL 4: PARTNERSHIPS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District Q Goal 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1031673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ECFC staff will increase partnerships with parents, families, and community by providing a minimum of quarterly engagement opportunities. 80% of families will participate in a minimum of one opportunity per trimester (August – October, October – February, and February – May)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sz="1400" i="1" dirty="0">
                          <a:latin typeface="Abadi" panose="020B0604020104020204" pitchFamily="34" charset="0"/>
                        </a:rPr>
                      </a:br>
                      <a:r>
                        <a:rPr lang="en-US" sz="1400" i="1" dirty="0">
                          <a:latin typeface="Abadi" panose="020B0604020104020204" pitchFamily="34" charset="0"/>
                        </a:rPr>
                        <a:t>Cultivate partnerships with parent, families, and the Quincy community to create successful pathways for all. </a:t>
                      </a:r>
                    </a:p>
                    <a:p>
                      <a:pPr algn="ctr"/>
                      <a:endParaRPr lang="en-US" i="1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435233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209452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Event sign in sheets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Survey of family's preferences for events and engagement opportunities completed at the August 2023 Meet the Teacher appointments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Survey following quarterly engagement opportunities and events to collect feedback from participants and staff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435233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761658">
                <a:tc>
                  <a:txBody>
                    <a:bodyPr/>
                    <a:lstStyle/>
                    <a:p>
                      <a:r>
                        <a:rPr lang="en-US" sz="1200" dirty="0"/>
                        <a:t>School-wide Data Analysis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Staff will analyze quarterly survey data and sign in sheets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Reflect on quarterly survey data to determine successes and areas of growth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831026">
                <a:tc>
                  <a:txBody>
                    <a:bodyPr/>
                    <a:lstStyle/>
                    <a:p>
                      <a:r>
                        <a:rPr lang="en-US" sz="1200" dirty="0"/>
                        <a:t>Establish Community Engagement Committee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Committee will plan quarterly events to meet the needs and interest of families attending ECFC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Committee will utilize community resources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276" y="2080082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75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817</Words>
  <Application>Microsoft Office PowerPoint</Application>
  <PresentationFormat>Widescreen</PresentationFormat>
  <Paragraphs>87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Abadi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Dinkheller, Kimberly</dc:creator>
  <cp:lastModifiedBy>Dinkheller, Kimberly</cp:lastModifiedBy>
  <cp:revision>1</cp:revision>
  <dcterms:created xsi:type="dcterms:W3CDTF">2023-09-11T19:42:42Z</dcterms:created>
  <dcterms:modified xsi:type="dcterms:W3CDTF">2023-09-11T19:44:06Z</dcterms:modified>
</cp:coreProperties>
</file>