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9" r:id="rId3"/>
    <p:sldId id="333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16889" y="153140"/>
          <a:ext cx="11958222" cy="6551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618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931755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1984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0391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ECFC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00586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49545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ECFC will increase student growth  in </a:t>
                      </a:r>
                      <a:r>
                        <a:rPr lang="en-US" sz="1200" b="1" i="0" dirty="0"/>
                        <a:t>literacy/letter </a:t>
                      </a:r>
                      <a:r>
                        <a:rPr lang="en-US" sz="1200" i="0" dirty="0"/>
                        <a:t>identification as measured by Teaching Strategies GOLD standards.</a:t>
                      </a:r>
                    </a:p>
                    <a:p>
                      <a:endParaRPr lang="en-US" sz="1200" i="0" dirty="0"/>
                    </a:p>
                    <a:p>
                      <a:r>
                        <a:rPr lang="en-US" sz="1200" i="0" dirty="0"/>
                        <a:t>ECFC will increase student growth in </a:t>
                      </a:r>
                      <a:r>
                        <a:rPr lang="en-US" sz="1200" b="1" i="0" dirty="0"/>
                        <a:t>math/numeral </a:t>
                      </a:r>
                      <a:r>
                        <a:rPr lang="en-US" sz="1200" i="0" dirty="0"/>
                        <a:t>identification as measured by Teaching Strategies GOLD standards.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Maximize achievement and </a:t>
                      </a:r>
                      <a:br>
                        <a:rPr lang="en-US" sz="1600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0058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409923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Data will show 80% of all students are meeting or exceeding letter and number assessment by Spring/May 2024 as based on GOLD standards.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            - </a:t>
                      </a:r>
                      <a:r>
                        <a:rPr lang="en-US" sz="1200" i="1" dirty="0"/>
                        <a:t>Baseline data: September 15, 2023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1" dirty="0"/>
                        <a:t>            - Check Point: November 10, 2023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1" dirty="0"/>
                        <a:t>            - Check Point: February 9, 2024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1" dirty="0"/>
                        <a:t>            - Check Point: May 10, 2024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Teacher team meeting agendas and 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0058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901319">
                <a:tc>
                  <a:txBody>
                    <a:bodyPr/>
                    <a:lstStyle/>
                    <a:p>
                      <a:r>
                        <a:rPr lang="en-US" sz="1200" dirty="0"/>
                        <a:t>School-wide Data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Teachers will utilize classroom data to inform instruction for all students.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Program teams will review data to make recommendations for students needing support/enrichment.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review data following each check point (Sept., Nov., Feb., May)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85264">
                <a:tc>
                  <a:txBody>
                    <a:bodyPr/>
                    <a:lstStyle/>
                    <a:p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provide professional learning and guidance around the PLC+ framework to program teams.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Coaches will model and support program teams through Collective Efficacy Cycles.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Program teams will use a data analysis protocol to identify program needs and the needs of specific student groups.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665" y="2290031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9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24288" y="133165"/>
          <a:ext cx="11931587" cy="6640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141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92396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15486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07874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ECFC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04518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665622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ECFC will improve collaborative practices through the development and implementation of teacher pods and paraeducator pods.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Engage in critical thinking and problem solving for all.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04518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314684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5 essential data comparison 2023 to 2024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PLC/Pod Meeting Agenda, Notes and Reflection for teachers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One Pod Meeting a month for paraeducators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Pre/Beginning of Year and Mid-Year Survey Comparison on Collective Efficacy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Teacher and Para Needs Assessment in August and December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04518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707907">
                <a:tc>
                  <a:txBody>
                    <a:bodyPr/>
                    <a:lstStyle/>
                    <a:p>
                      <a:r>
                        <a:rPr lang="en-US" sz="1200" dirty="0"/>
                        <a:t>Collective Efficacy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Staff In-Service Day Introduce Pods, Purpose, Process, and Calendar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Utilize survey results to guide focused instructional strategies and motivate staff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Monthly pod leader meeting to collaborate, reflect, and plan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629045">
                <a:tc>
                  <a:txBody>
                    <a:bodyPr/>
                    <a:lstStyle/>
                    <a:p>
                      <a:r>
                        <a:rPr lang="en-US" sz="1200" dirty="0"/>
                        <a:t>Data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Utilize classroom data to inform instruction for all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Reflective dialogue: i.e. How students and teacher learn best? How to improve instruction?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  <a:tr h="1701808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Educate all staff on the purpose of the four programs offered at ECFC – August 2023 and Ongoing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Classroom Management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Students Engagement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Literacy and Math Instructional Practices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Pod member observations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844327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653" y="1884866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1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13065" y="97655"/>
          <a:ext cx="11869446" cy="6576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525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8771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95203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506351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ECFC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502184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190370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ECFC staff will decrease the percentage of Skyward referrals by 10% as measured by student behavior data in the area of physical aggression.  (September 2023 to May 2024)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Maintain secure, healthy, and adaptable schools for all.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502184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805590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Skyward behavioral data by program, time, day, age, race, and location.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Monthly team meeting notes and reflection on data analysis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50218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878822">
                <a:tc>
                  <a:txBody>
                    <a:bodyPr/>
                    <a:lstStyle/>
                    <a:p>
                      <a:r>
                        <a:rPr lang="en-US" sz="1200" dirty="0"/>
                        <a:t>School-wide Data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Monthly data analysis by Universal SEL team and Tier 2/3 team.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Data sharing with all stakeholders through bi-monthly staff meetings, PLC, monthly staff newsletters, quarterly family SEL newsletter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88460">
                <a:tc>
                  <a:txBody>
                    <a:bodyPr/>
                    <a:lstStyle/>
                    <a:p>
                      <a:r>
                        <a:rPr lang="en-US" sz="1200" dirty="0"/>
                        <a:t>Professional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Conscious Discipline two- day professional development in June 2023 and one day in October 2023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Implementation of SEL Curriculum with consistency and fidelity.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     - Second Step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     - Conscious Discipline practices, structures, and strategies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Participation in ROE Hub 3 professional development:  Trauma Informed practices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Implementation of developmentally appropriate practices, skills, and strategies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376" y="2310006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5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59798" y="115409"/>
          <a:ext cx="11887201" cy="6578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543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96526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00132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38846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ECFC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35233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03167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ECFC staff will increase partnerships with parents, families, and community by providing a minimum of quarterly engagement opportunities. 80% of families will participate in a minimum of one opportunity per trimester (August – October, October – February, and February – May)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sz="1400" i="1" dirty="0">
                          <a:latin typeface="Abadi" panose="020B0604020104020204" pitchFamily="34" charset="0"/>
                        </a:rPr>
                      </a:br>
                      <a:r>
                        <a:rPr lang="en-US" sz="1400" i="1" dirty="0">
                          <a:latin typeface="Abadi" panose="020B0604020104020204" pitchFamily="34" charset="0"/>
                        </a:rPr>
                        <a:t>Cultivate partnerships with parent, families, and the Quincy community to create successful pathways for all. </a:t>
                      </a:r>
                    </a:p>
                    <a:p>
                      <a:pPr algn="ctr"/>
                      <a:endParaRPr lang="en-US" i="1" dirty="0"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35233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09452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Event sign in sheets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Survey of family's preferences for events and engagement opportunities completed at the August 2023 Meet the Teacher appointments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Survey following quarterly engagement opportunities and events to collect feedback from participants and staff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3523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761658">
                <a:tc>
                  <a:txBody>
                    <a:bodyPr/>
                    <a:lstStyle/>
                    <a:p>
                      <a:r>
                        <a:rPr lang="en-US" sz="1200" dirty="0"/>
                        <a:t>School-wide Data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Staff will analyze quarterly survey data and sign in sheets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Reflect on quarterly survey data to determine successes and areas of growth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831026">
                <a:tc>
                  <a:txBody>
                    <a:bodyPr/>
                    <a:lstStyle/>
                    <a:p>
                      <a:r>
                        <a:rPr lang="en-US" sz="1200" dirty="0"/>
                        <a:t>Establish Community Engagement Committee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Committee will plan quarterly events to meet the needs and interest of families attending ECFC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Committee will utilize community resources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276" y="2080082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817</Words>
  <Application>Microsoft Office PowerPoint</Application>
  <PresentationFormat>Widescreen</PresentationFormat>
  <Paragraphs>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1</cp:revision>
  <dcterms:created xsi:type="dcterms:W3CDTF">2023-09-11T19:42:42Z</dcterms:created>
  <dcterms:modified xsi:type="dcterms:W3CDTF">2023-09-11T19:44:06Z</dcterms:modified>
</cp:coreProperties>
</file>