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9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91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5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8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2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66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4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5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2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249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D124E-8756-407F-8A2B-3AB5BDF2D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School improvement plan - ECFC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2D668-882A-4DF9-A091-266A8322F7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2019</a:t>
            </a:r>
          </a:p>
        </p:txBody>
      </p:sp>
    </p:spTree>
    <p:extLst>
      <p:ext uri="{BB962C8B-B14F-4D97-AF65-F5344CB8AC3E}">
        <p14:creationId xmlns:p14="http://schemas.microsoft.com/office/powerpoint/2010/main" val="136971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4F83E-CC8D-46E3-A624-E4EFE2E3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92074-24BB-4B55-90B1-656E4E04A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For the 2019-2020 School Year</a:t>
            </a:r>
          </a:p>
          <a:p>
            <a:pPr lvl="1"/>
            <a:r>
              <a:rPr lang="en-US" sz="2000" dirty="0"/>
              <a:t>ECFC will have 94 staff serving 540 students and their families.  (Transitional Kindergarten = 30, Head Start = 299, Preschool for All = 190, Special Ed = 21* ) *(</a:t>
            </a:r>
            <a:r>
              <a:rPr lang="en-US" sz="2000" i="1" dirty="0"/>
              <a:t>Special Ed numbers estimated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Students are served through 23 classrooms --- 2 Transitional Kindergarten, 7 Head Start All Day,    3 Head Start Half Day, 4 Head Start Blended Half Day, 4 Preschool for All Half Day, 1 Preschool for All Blended Half Day, and 2 Special Ed Self Contained.</a:t>
            </a:r>
          </a:p>
          <a:p>
            <a:pPr lvl="1"/>
            <a:r>
              <a:rPr lang="en-US" sz="2000" dirty="0"/>
              <a:t>The Head Start Grant is in the fifth year of a 5 year cycle, with funding at $2,032,980.</a:t>
            </a:r>
          </a:p>
          <a:p>
            <a:pPr lvl="1"/>
            <a:r>
              <a:rPr lang="en-US" sz="2000" dirty="0"/>
              <a:t>The Preschool for All Grant is in the second year of a 5 year cycle, with funding at $635,937.</a:t>
            </a:r>
          </a:p>
          <a:p>
            <a:pPr lvl="1"/>
            <a:r>
              <a:rPr lang="en-US" sz="2000" dirty="0"/>
              <a:t>The IDEA Preschool Grant is every year, with funding at $94, 383.</a:t>
            </a:r>
          </a:p>
          <a:p>
            <a:pPr lvl="1"/>
            <a:r>
              <a:rPr lang="en-US" sz="2000" dirty="0"/>
              <a:t>Total Grant Funding:  $2,763,300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3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5E7-07D4-4D04-94B3-5CCED957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5DC6-939B-4E84-B545-CA0A467D1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i="1" dirty="0"/>
              <a:t>Within a safe and developmentally appropriate environment, Quincy Early Childhood will provide nurturing, learning experiences as a solid foundation for young children and their families as they begin their educational journey.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4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5D7C-F36A-443B-90D5-71CE669A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783D-4EA1-434D-93E3-F238D3196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53192"/>
          </a:xfrm>
        </p:spPr>
        <p:txBody>
          <a:bodyPr/>
          <a:lstStyle/>
          <a:p>
            <a:r>
              <a:rPr lang="en-US" sz="2000" dirty="0"/>
              <a:t>ECFC provides a diversity of services, focusing on students and their families. 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Home visits are made for every student, with multiple visits available for those families who need support. 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Transitional Kindergarten is available for students needing intervention prior to entering kindergarten.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/>
              <a:t>Transportation door to door.</a:t>
            </a:r>
          </a:p>
          <a:p>
            <a:r>
              <a:rPr lang="en-US" sz="2000" dirty="0"/>
              <a:t>The Staff collaborates to problem solve and serve students and families.</a:t>
            </a:r>
          </a:p>
          <a:p>
            <a:r>
              <a:rPr lang="en-US" sz="2000" dirty="0"/>
              <a:t>ECFC has over 25 interagency agreements within the community to help students and families access needed supports and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6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0D2C-F6C8-45A9-9D42-2292DFE6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to 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C06AD-1199-4380-8D3F-96374945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Social Emotional Behavioral:  provide opportunities for all staff to be grounded in all aspects of SEL systems.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Increase use of Skyward options to fulfill grant data documentation.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Explore opportunities to increase classroom interventions for both behavioral and academic concerns.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3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0E5E-7C10-4914-9FE0-34FDF28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003-3448-4487-B113-834D94FEE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000" dirty="0"/>
              <a:t>Improve reading and math preparedness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/>
              <a:t>Literacy</a:t>
            </a:r>
            <a:r>
              <a:rPr lang="en-US" sz="1600" dirty="0"/>
              <a:t>:  When exiting our program, at least 82% of all kindergarten bound children will meet or exceed letter identification.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/>
              <a:t>Math</a:t>
            </a:r>
            <a:r>
              <a:rPr lang="en-US" sz="1600" dirty="0"/>
              <a:t>:   When exiting our program, at least 75% of all kindergarten bound children will meet or exceed number identification.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/>
            <a:r>
              <a:rPr lang="en-US" sz="2000" dirty="0"/>
              <a:t>Improve staff/school morale and retention rates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Ground ECFC staff in SEL system to include Pyramid, Second Step and Parent Education.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Reignite culture to support district mission of every student/staff member achieving personal excellence.  </a:t>
            </a:r>
          </a:p>
          <a:p>
            <a:pPr marL="630000" lvl="2" indent="0">
              <a:buNone/>
            </a:pPr>
            <a:endParaRPr lang="en-US" dirty="0"/>
          </a:p>
          <a:p>
            <a:pPr lvl="1"/>
            <a:r>
              <a:rPr lang="en-US" sz="2000" dirty="0"/>
              <a:t>Sustain PreK for All and Head Start Grants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0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3620-C3FF-4879-9D7E-B9C05843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6C3E-91B9-4F0E-85FF-B2B47B4F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83% of our kindergarten bound students met their literacy goal and 77% of our kindergarten bound students met their mathematics goal.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u="sng" dirty="0"/>
              <a:t>Literacy</a:t>
            </a:r>
            <a:r>
              <a:rPr lang="en-US" i="1" dirty="0"/>
              <a:t>:  When exiting our program, at least 82% of all kindergarten bound children will meet or exceed letter identification.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u="sng" dirty="0"/>
              <a:t>Math</a:t>
            </a:r>
            <a:r>
              <a:rPr lang="en-US" i="1" dirty="0"/>
              <a:t>:   When exiting our program, at least 75% of all kindergarten bound children will meet or exceed number identification.</a:t>
            </a:r>
          </a:p>
          <a:p>
            <a:r>
              <a:rPr lang="en-US" sz="2000" dirty="0"/>
              <a:t>71% of EC teachers met the literacy goal and 86% met the mathematics goal.</a:t>
            </a:r>
          </a:p>
          <a:p>
            <a:r>
              <a:rPr lang="en-US" sz="2000" dirty="0"/>
              <a:t>10 Students had Office Referrals/Offenses for the 17-18 School Year.</a:t>
            </a:r>
          </a:p>
          <a:p>
            <a:r>
              <a:rPr lang="en-US" sz="2000" dirty="0"/>
              <a:t>25 Students had Office Referrals/Offenses for the 18-19 School Year.</a:t>
            </a:r>
          </a:p>
          <a:p>
            <a:r>
              <a:rPr lang="en-US" sz="2000" dirty="0"/>
              <a:t>91.1% Overall Attendance for the 17-18 School Year.</a:t>
            </a:r>
          </a:p>
          <a:p>
            <a:r>
              <a:rPr lang="en-US" sz="2000" dirty="0"/>
              <a:t>92.4% Overall Attendance for the 18-19 School Year.</a:t>
            </a:r>
          </a:p>
        </p:txBody>
      </p:sp>
    </p:spTree>
    <p:extLst>
      <p:ext uri="{BB962C8B-B14F-4D97-AF65-F5344CB8AC3E}">
        <p14:creationId xmlns:p14="http://schemas.microsoft.com/office/powerpoint/2010/main" val="274274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14B6-BEAA-4B58-A2D6-20E8797A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B0D6-C543-443B-933E-CE288E6DD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Possibility of Universal PreK.</a:t>
            </a:r>
          </a:p>
          <a:p>
            <a:r>
              <a:rPr lang="en-US" sz="2400" dirty="0"/>
              <a:t>Increasing Social Emotional needs of students, families and staff.</a:t>
            </a:r>
          </a:p>
          <a:p>
            <a:r>
              <a:rPr lang="en-US" sz="2400" dirty="0"/>
              <a:t>Increasing difficulty in recruiting and maintaining quality staff.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8209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f06c5ff6-36e3-4eb2-ad11-9fcd78bb7e11" xsi:nil="true"/>
    <FolderType xmlns="f06c5ff6-36e3-4eb2-ad11-9fcd78bb7e11" xsi:nil="true"/>
    <Teachers xmlns="f06c5ff6-36e3-4eb2-ad11-9fcd78bb7e11">
      <UserInfo>
        <DisplayName/>
        <AccountId xsi:nil="true"/>
        <AccountType/>
      </UserInfo>
    </Teachers>
    <TeamsChannelId xmlns="f06c5ff6-36e3-4eb2-ad11-9fcd78bb7e11" xsi:nil="true"/>
    <Math_Settings xmlns="f06c5ff6-36e3-4eb2-ad11-9fcd78bb7e11" xsi:nil="true"/>
    <Invited_Teachers xmlns="f06c5ff6-36e3-4eb2-ad11-9fcd78bb7e11" xsi:nil="true"/>
    <Invited_Students xmlns="f06c5ff6-36e3-4eb2-ad11-9fcd78bb7e11" xsi:nil="true"/>
    <DefaultSectionNames xmlns="f06c5ff6-36e3-4eb2-ad11-9fcd78bb7e11" xsi:nil="true"/>
    <Is_Collaboration_Space_Locked xmlns="f06c5ff6-36e3-4eb2-ad11-9fcd78bb7e11" xsi:nil="true"/>
    <Owner xmlns="f06c5ff6-36e3-4eb2-ad11-9fcd78bb7e11">
      <UserInfo>
        <DisplayName/>
        <AccountId xsi:nil="true"/>
        <AccountType/>
      </UserInfo>
    </Owner>
    <Students xmlns="f06c5ff6-36e3-4eb2-ad11-9fcd78bb7e11">
      <UserInfo>
        <DisplayName/>
        <AccountId xsi:nil="true"/>
        <AccountType/>
      </UserInfo>
    </Students>
    <NotebookType xmlns="f06c5ff6-36e3-4eb2-ad11-9fcd78bb7e11" xsi:nil="true"/>
    <CultureName xmlns="f06c5ff6-36e3-4eb2-ad11-9fcd78bb7e11" xsi:nil="true"/>
    <Student_Groups xmlns="f06c5ff6-36e3-4eb2-ad11-9fcd78bb7e11">
      <UserInfo>
        <DisplayName/>
        <AccountId xsi:nil="true"/>
        <AccountType/>
      </UserInfo>
    </Student_Groups>
    <LMS_Mappings xmlns="f06c5ff6-36e3-4eb2-ad11-9fcd78bb7e11" xsi:nil="true"/>
    <IsNotebookLocked xmlns="f06c5ff6-36e3-4eb2-ad11-9fcd78bb7e11" xsi:nil="true"/>
    <Templates xmlns="f06c5ff6-36e3-4eb2-ad11-9fcd78bb7e11" xsi:nil="true"/>
    <Self_Registration_Enabled xmlns="f06c5ff6-36e3-4eb2-ad11-9fcd78bb7e11" xsi:nil="true"/>
    <Distribution_Groups xmlns="f06c5ff6-36e3-4eb2-ad11-9fcd78bb7e11" xsi:nil="true"/>
    <AppVersion xmlns="f06c5ff6-36e3-4eb2-ad11-9fcd78bb7e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1F5B633C94AA4586ACA5963A6AA9CB" ma:contentTypeVersion="34" ma:contentTypeDescription="Create a new document." ma:contentTypeScope="" ma:versionID="beb3bfafcb7b46a985a192f092f015d1">
  <xsd:schema xmlns:xsd="http://www.w3.org/2001/XMLSchema" xmlns:xs="http://www.w3.org/2001/XMLSchema" xmlns:p="http://schemas.microsoft.com/office/2006/metadata/properties" xmlns:ns3="eaf5836d-9a0d-455a-845a-f1c70d68c7ec" xmlns:ns4="f06c5ff6-36e3-4eb2-ad11-9fcd78bb7e11" targetNamespace="http://schemas.microsoft.com/office/2006/metadata/properties" ma:root="true" ma:fieldsID="e354e74e8a49dbe80a6c557d1c235ced" ns3:_="" ns4:_="">
    <xsd:import namespace="eaf5836d-9a0d-455a-845a-f1c70d68c7ec"/>
    <xsd:import namespace="f06c5ff6-36e3-4eb2-ad11-9fcd78bb7e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5836d-9a0d-455a-845a-f1c70d68c7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c5ff6-36e3-4eb2-ad11-9fcd78bb7e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A64CD0-7C97-487C-AEA7-C92860329415}">
  <ds:schemaRefs>
    <ds:schemaRef ds:uri="eaf5836d-9a0d-455a-845a-f1c70d68c7ec"/>
    <ds:schemaRef ds:uri="http://purl.org/dc/terms/"/>
    <ds:schemaRef ds:uri="f06c5ff6-36e3-4eb2-ad11-9fcd78bb7e1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4509EBB-AD33-44F4-A6E0-890898FECC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2931AA-ACF3-42BB-89C7-2E2E7D232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f5836d-9a0d-455a-845a-f1c70d68c7ec"/>
    <ds:schemaRef ds:uri="f06c5ff6-36e3-4eb2-ad11-9fcd78bb7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598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Gill Sans MT</vt:lpstr>
      <vt:lpstr>Wingdings 2</vt:lpstr>
      <vt:lpstr>Dividend</vt:lpstr>
      <vt:lpstr>School improvement plan - ECFC</vt:lpstr>
      <vt:lpstr>situation</vt:lpstr>
      <vt:lpstr>mission</vt:lpstr>
      <vt:lpstr>strengths</vt:lpstr>
      <vt:lpstr>Areas to improve</vt:lpstr>
      <vt:lpstr>goals</vt:lpstr>
      <vt:lpstr>Student growth</vt:lpstr>
      <vt:lpstr>Hot rocks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improvement plan - ECFC</dc:title>
  <dc:creator>Maynard, Erica</dc:creator>
  <cp:lastModifiedBy>Cook, Patricia</cp:lastModifiedBy>
  <cp:revision>1</cp:revision>
  <dcterms:created xsi:type="dcterms:W3CDTF">2019-09-03T20:01:58Z</dcterms:created>
  <dcterms:modified xsi:type="dcterms:W3CDTF">2019-09-03T20:23:58Z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0x010100D71F5B633C94AA4586ACA5963A6AA9CB</vt:lpwstr>
  </property>
</Properties>
</file>