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3679-5FA0-4B8C-9149-D3A810F576E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E5F11-187D-4B65-8522-64BF38483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16889" y="90130"/>
          <a:ext cx="11958222" cy="667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592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908690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306940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51276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ILES ELEMENTARY SCHOOOL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48386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52447">
                <a:tc gridSpan="2">
                  <a:txBody>
                    <a:bodyPr/>
                    <a:lstStyle/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Rooney Elementary School will increase student achievement in 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measured by the NWEA Measures of Academic Progress Assessment from Fall 2023 to Spring of 2024.​</a:t>
                      </a:r>
                    </a:p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Rooney Elementary School will increase student achievement in 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measured by the NWEA Measures of Academic Progress Assessment from Fall to 2023 to Spring of 2024.</a:t>
                      </a:r>
                      <a:endParaRPr lang="en-US" sz="120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0" dirty="0">
                          <a:latin typeface="Abadi" panose="020B0604020104020204" pitchFamily="34" charset="0"/>
                        </a:rPr>
                        <a:t>Maximize achievement and </a:t>
                      </a:r>
                      <a:br>
                        <a:rPr lang="en-US" sz="1600" i="0" dirty="0">
                          <a:latin typeface="Abadi" panose="020B0604020104020204" pitchFamily="34" charset="0"/>
                        </a:rPr>
                      </a:br>
                      <a:r>
                        <a:rPr lang="en-US" sz="1600" i="0" dirty="0">
                          <a:latin typeface="Abadi" panose="020B0604020104020204" pitchFamily="34" charset="0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48386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132254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NWEA MAP Assessment (Grade Report </a:t>
                      </a:r>
                      <a:r>
                        <a:rPr lang="en-US" sz="1200" i="0" dirty="0" err="1"/>
                        <a:t>HiAvg</a:t>
                      </a:r>
                      <a:r>
                        <a:rPr lang="en-US" sz="1200" i="0" dirty="0"/>
                        <a:t> and Hi , &gt; 60%)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    </a:t>
                      </a:r>
                      <a:r>
                        <a:rPr lang="en-US" sz="1200" i="1" dirty="0"/>
                        <a:t> </a:t>
                      </a:r>
                      <a:r>
                        <a:rPr lang="en-US" sz="1200" i="0" dirty="0"/>
                        <a:t>-Fall, Winter, and Spring</a:t>
                      </a:r>
                      <a:br>
                        <a:rPr lang="en-US" sz="1200" i="0" dirty="0"/>
                      </a:br>
                      <a:endParaRPr lang="en-US" sz="1200" i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Illinois Assessment of Readiness</a:t>
                      </a:r>
                      <a:r>
                        <a:rPr lang="en-US" sz="1200" i="1" dirty="0"/>
                        <a:t>- </a:t>
                      </a:r>
                      <a:r>
                        <a:rPr lang="en-US" sz="1200" i="0" dirty="0"/>
                        <a:t>Spring, compare as cohort from 3</a:t>
                      </a:r>
                      <a:r>
                        <a:rPr lang="en-US" sz="1200" i="0" baseline="30000" dirty="0"/>
                        <a:t>rd</a:t>
                      </a:r>
                      <a:r>
                        <a:rPr lang="en-US" sz="1200" i="0" dirty="0"/>
                        <a:t> to 4</a:t>
                      </a:r>
                      <a:r>
                        <a:rPr lang="en-US" sz="1200" i="0" baseline="30000" dirty="0"/>
                        <a:t>th</a:t>
                      </a:r>
                      <a:r>
                        <a:rPr lang="en-US" sz="1200" i="0" dirty="0"/>
                        <a:t> to 5</a:t>
                      </a:r>
                      <a:r>
                        <a:rPr lang="en-US" sz="1200" i="0" baseline="30000" dirty="0"/>
                        <a:t>th</a:t>
                      </a:r>
                      <a:r>
                        <a:rPr lang="en-US" sz="1200" i="0" dirty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Classroom Assessments- Weekly, Monthly, By Trimester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4838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806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+mn-lt"/>
                        </a:rPr>
                        <a:t>Research and implement effective ELA and Math learning strategies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            </a:t>
                      </a:r>
                      <a:r>
                        <a:rPr lang="en-US" sz="1200" b="1" u="sng" dirty="0"/>
                        <a:t>ELA</a:t>
                      </a:r>
                      <a:r>
                        <a:rPr lang="en-US" sz="1200" b="1" u="none" dirty="0"/>
                        <a:t>                                                                                                        </a:t>
                      </a:r>
                      <a:r>
                        <a:rPr lang="en-US" sz="1200" b="1" u="sng" dirty="0"/>
                        <a:t>Math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-Vocabulary                                                                                      -MAP Data to Guide Instruction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-Integrating Writing across Content                                             -Guided Math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-Benchmark Phonics                                                                       -Number Talks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-Comprehension Focus Lessons                                                    -Fact Fluency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-MAP Data to Guide Instruction                                                    -Number Sense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-Reading Stamina                                                                             -Math Engagement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                                                                                                            -Problem Solving and Explanations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4656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School-Wide Data Analysis</a:t>
                      </a:r>
                    </a:p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conduct school-wide data analysis of MAP reports after each assessment window by consulting grade level results and student group results.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Teams will review MAP data to determine next steps for students needing additional support/enrichment.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Teams will utilize classroom data to inform instruction for all students.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700" y="1877024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1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95309" y="150920"/>
          <a:ext cx="11825056" cy="6613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051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42891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7011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9031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ILES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87100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17577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Red Tails will work together in an environment that promotes critical thinking, collaboration, creativity, engagement and success for all.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Engage in critical thinking and problem solving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87100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064525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Classroom Assessments- weekly, monthly, by trimester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Grade Level Collaboration- weekly</a:t>
                      </a:r>
                      <a:endParaRPr lang="en-US" sz="1200" i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Professional Development- weekly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Peer Observations- two times per year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8710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51624"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School-wide Data Analysis </a:t>
                      </a:r>
                    </a:p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Teams will review MAP reports after each assessment to determine student success and areas for growth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Teams will review the grade level MAP data, as well as their classroom data to determine goals.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Grade level teachers will utilize classroom data as well as data by trimester to identify  grade level needs.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Teams, along with interventionist will evaluate student progress and the needs of specific groups. 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Guiding Questions: Where do we want to go? How do we get there?  How do we measure success? How did we do? </a:t>
                      </a: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How can we improve?  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2852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Increase and improve collaboration  by focusing on PLC+ &amp;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-School leadership will guide grade level teams in professional learning using the PLC+ Framework.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-Using collective efficacy cycles, we will develop a culture of purposeful teacher collaboration and trust. 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451" y="189477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9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68676" y="150920"/>
          <a:ext cx="11878321" cy="6613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26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69210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8484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17307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ILES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413872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81038">
                <a:tc gridSpan="2">
                  <a:txBody>
                    <a:bodyPr/>
                    <a:lstStyle/>
                    <a:p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Red Tails will develop in an environment that acknowledges, identifies, and supports their needs to increase their growth and success. </a:t>
                      </a:r>
                      <a:endParaRPr 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Maintain secure, healthy, and adaptive schools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413872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345085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Skyward Discipline Data- monthly, by trimester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SWIS Data- two times per month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5 Essentials Data- yearly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School Survey Data- two times per year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4138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345085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Professional development and implementation 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/>
                        <a:t>-Executive Functioning- 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planning, organization, self-control, task initiation, time management, metacognition, working memory, attention, flexibility, and perseverance</a:t>
                      </a:r>
                      <a:endParaRPr lang="en-US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/>
                        <a:t>-Trauma Informed Training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/>
                        <a:t>-Restorative Practices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/>
                        <a:t>-De-escalating Strategies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28373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40C28"/>
                          </a:solidFill>
                          <a:latin typeface="Calibri"/>
                        </a:rPr>
                        <a:t>Promote and ensure a positive, collaborative, and constructive climate focused on a student-centered culture of positive outcomes and achievement</a:t>
                      </a:r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-Establish quality relationships within grade level teams and across the building.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-Weekly Newsletter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27" y="1939871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5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13064" y="159798"/>
          <a:ext cx="11887198" cy="6613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6303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73596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8729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0207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ILES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98769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4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45239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Red Tails will strengthen partnerships within our community by providing multiple and differing opportunities across the school year to foster success for all.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400" i="1" dirty="0">
                          <a:latin typeface="Abadi"/>
                        </a:rPr>
                        <a:t>Cultivate partnerships with parents, families, and the Quincy community to create successful pathways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98769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96000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Parent Event Attendance- academic and social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Parent Survey Data- two times per year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5 Essentials Data- yearly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Community Engagements- two times per year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096616"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Expand opportunities for school-community partnerships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  <a:p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Build &amp; utilize partnerships with MPCC and other community agencies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7762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Provide a welcoming environment for families and invite them to participate as equal partners 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the education of their children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Enhance current parent engagement activities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Provide opportunities for parents to engage in their child's learning at school and at home (classroom/buddy class/grade level)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School staff and families collaborate to ensure mutual support for each other’s roles as partners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088" y="2228747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829</Words>
  <Application>Microsoft Office PowerPoint</Application>
  <PresentationFormat>Widescreen</PresentationFormat>
  <Paragraphs>98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4</cp:revision>
  <dcterms:created xsi:type="dcterms:W3CDTF">2023-09-11T19:42:42Z</dcterms:created>
  <dcterms:modified xsi:type="dcterms:W3CDTF">2023-09-11T19:47:21Z</dcterms:modified>
</cp:coreProperties>
</file>