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1" r:id="rId3"/>
    <p:sldId id="293" r:id="rId4"/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99176" y="90800"/>
          <a:ext cx="11627794" cy="6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2810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94984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60877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Lincoln-Douglas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576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908104">
                <a:tc>
                  <a:txBody>
                    <a:bodyPr/>
                    <a:lstStyle/>
                    <a:p>
                      <a:r>
                        <a:rPr lang="en-US" sz="14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at LDE will increase the percentage of students meeting or exceeding the grade-level mean RIT on the Math MAP assessment from Spring 2022 to Spring 2023 from 55% to 58%.</a:t>
                      </a:r>
                    </a:p>
                    <a:p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at LDE will increase the percentage of students meeting or exceeding the grade-level mean RIT on the Reading MAP assessment from Spring 2022 to Spring 2023 from 54% to 57%.</a:t>
                      </a:r>
                    </a:p>
                    <a:p>
                      <a:endParaRPr lang="en-US" sz="140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at LDE will increase the percentage of students meeting or exceeding the grade-level mean RIT on the Language MAP assessment from Spring 2022 to Spring 2023 from 48% to 51%.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576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90696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latin typeface="+mn-lt"/>
                        </a:rPr>
                        <a:t>NWEA MAP Data (Spring 2022 to Spring 2023)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+mn-lt"/>
                        </a:rPr>
                        <a:t>F&amp;P Benchmark Assessment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+mn-lt"/>
                        </a:rPr>
                        <a:t>Everyday Math Unit Assessment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+mn-lt"/>
                        </a:rPr>
                        <a:t>Math Fact Fluency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4175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74738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Math fact instruction and tracking (Basic facts, Rocket Math, </a:t>
                      </a:r>
                      <a:r>
                        <a:rPr lang="en-US" sz="1400" err="1"/>
                        <a:t>Kickin</a:t>
                      </a:r>
                      <a:r>
                        <a:rPr lang="en-US" sz="1400"/>
                        <a:t>’ it Math, ALEKS) with fidelity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Track Everyday Math Unit Assessment scores across the school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Progress monitor with F&amp;P Benchmark Assessment 3 times per year and running records bi-weekly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Professional Development on reading and planning instruction and </a:t>
                      </a:r>
                      <a:r>
                        <a:rPr lang="en-US" sz="1400" err="1"/>
                        <a:t>eSpark</a:t>
                      </a:r>
                      <a:r>
                        <a:rPr lang="en-US" sz="1400"/>
                        <a:t> or MyPath reports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Analyze student work with Benchmark Phonic to plan instruction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172" y="1222521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B1C12FB-9BD4-6216-625F-C710E8FDAD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361787" y="4768956"/>
            <a:ext cx="3374527" cy="1884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495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03199"/>
              </p:ext>
            </p:extLst>
          </p:nvPr>
        </p:nvGraphicFramePr>
        <p:xfrm>
          <a:off x="176613" y="122777"/>
          <a:ext cx="11861589" cy="658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32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67267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4485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Lincoln-Douglas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75787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06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LDE teachers will utilize the curriculum maps to ensure standards are addressed with fidelity to increase student growth and achievement. 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School culture data, state and local assessment data, instructional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75787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1204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Feedback on curriculum map pacing from PLC meetings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Leadership Team will progress monitor participation for coaching cycles and peer observations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b="0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7578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83242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Staff PD (whole group/grade-level) on curriculum map components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Staff book study, “Engagement by Design”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Coaches meet with teachers to determine individual teacher needs (Needs Assessment)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Non-tenured teachers will participate in one coaching cycle per semester, tenured teachers will participate in one coaching cycle per school year.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Teachers will participate in a minimum of three peer observations during the school year, with opportunities to provide feedback.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/>
                        <a:t>Teachers determine areas for support and growth during grade level MTSS team meetings and common planning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086" y="1551304"/>
            <a:ext cx="1179831" cy="873075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7A6CCC7-A1C7-3BB3-7175-77179C9CA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631026" y="4725981"/>
            <a:ext cx="3305953" cy="184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478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90123" y="273466"/>
          <a:ext cx="11778558" cy="636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6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4159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1543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Lincoln-Douglas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3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LDE will decrease the number of daily ODRs from 3.86 to 3.5 in 2022-2023 school year.</a:t>
                      </a:r>
                    </a:p>
                    <a:p>
                      <a:endParaRPr lang="en-US" sz="1600" i="1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 and MTSS data</a:t>
                      </a: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9419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Skyward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Panorama MTSS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solidFill>
                            <a:schemeClr val="tx1"/>
                          </a:solidFill>
                          <a:latin typeface="+mn-lt"/>
                        </a:rPr>
                        <a:t>SWIS data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5921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0406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Implement targeted PBIS incentive/booster every six weeks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/>
                        <a:t>PD on active supervision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35" y="1607697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1455F6C-F9EC-5C77-3E68-03A3B35C13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49461" y="4758643"/>
            <a:ext cx="3329898" cy="1776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90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62071" y="293433"/>
          <a:ext cx="11581074" cy="6436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053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80539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18440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Lincoln Douglas Elementary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0459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916165">
                <a:tc>
                  <a:txBody>
                    <a:bodyPr/>
                    <a:lstStyle/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Reduce Chronic truants to 7.5% of Lincoln-Douglas students</a:t>
                      </a:r>
                    </a:p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Reduce truant minors to 2.2% of Lincoln-Douglas students </a:t>
                      </a:r>
                    </a:p>
                    <a:p>
                      <a:endParaRPr lang="en-US" sz="1400" i="1">
                        <a:latin typeface="Century Gothic" panose="020B0502020202020204" pitchFamily="34" charset="0"/>
                      </a:endParaRPr>
                    </a:p>
                    <a:p>
                      <a:endParaRPr lang="en-US" sz="1400" i="1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0459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5266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ROE Truancy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Skyward attendance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160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160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0459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30692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Track daily, quarterly, and yearly student attendance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Weekly attendance meetings with leadership team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Creatively support family needs using school resources</a:t>
                      </a:r>
                    </a:p>
                    <a:p>
                      <a:endParaRPr lang="en-US" sz="1600"/>
                    </a:p>
                    <a:p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601" y="1502754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0FC1F3-08C0-D527-3078-ACCAFE6FF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356349" y="4703377"/>
            <a:ext cx="3332834" cy="1861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88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733</Words>
  <Application>Microsoft Office PowerPoint</Application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5</cp:revision>
  <dcterms:created xsi:type="dcterms:W3CDTF">2023-09-11T20:04:22Z</dcterms:created>
  <dcterms:modified xsi:type="dcterms:W3CDTF">2023-09-11T20:13:02Z</dcterms:modified>
</cp:coreProperties>
</file>