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28" r:id="rId5"/>
    <p:sldId id="329" r:id="rId6"/>
    <p:sldId id="330" r:id="rId7"/>
    <p:sldId id="331" r:id="rId8"/>
    <p:sldId id="332" r:id="rId9"/>
    <p:sldId id="333" r:id="rId10"/>
    <p:sldId id="334" r:id="rId11"/>
    <p:sldId id="335" r:id="rId12"/>
    <p:sldId id="33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90" d="100"/>
          <a:sy n="90" d="100"/>
        </p:scale>
        <p:origin x="4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793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281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497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751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67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537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298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675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00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570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909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88108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D124E-8756-407F-8A2B-3AB5BDF2D5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School improvement plan</a:t>
            </a:r>
            <a:br>
              <a:rPr lang="en-US" dirty="0"/>
            </a:br>
            <a:r>
              <a:rPr lang="en-US" dirty="0"/>
              <a:t>Lincoln-Douglas Elementary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02D668-882A-4DF9-A091-266A8322F7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June 2019</a:t>
            </a:r>
          </a:p>
        </p:txBody>
      </p:sp>
    </p:spTree>
    <p:extLst>
      <p:ext uri="{BB962C8B-B14F-4D97-AF65-F5344CB8AC3E}">
        <p14:creationId xmlns:p14="http://schemas.microsoft.com/office/powerpoint/2010/main" val="1388207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4F83E-CC8D-46E3-A624-E4EFE2E3F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92074-24BB-4B55-90B1-656E4E04A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K-5 learning community with 539 students, their families, and their needs</a:t>
            </a:r>
          </a:p>
          <a:p>
            <a:pPr lvl="1"/>
            <a:r>
              <a:rPr lang="en-US" dirty="0"/>
              <a:t>18% IEP rate, 54% free/reduced lunch rate, and 20% ethnicity rate</a:t>
            </a:r>
          </a:p>
          <a:p>
            <a:r>
              <a:rPr lang="en-US" dirty="0"/>
              <a:t>New K-5 learning community with 56 certified staff, 34 support staff, their families, and their needs</a:t>
            </a:r>
          </a:p>
          <a:p>
            <a:r>
              <a:rPr lang="en-US" dirty="0"/>
              <a:t>We have built trust among our teams, we have moved further toward caring for one another</a:t>
            </a:r>
          </a:p>
          <a:p>
            <a:r>
              <a:rPr lang="en-US" dirty="0"/>
              <a:t>We understand we all come from different buildings, experiences, and expectations</a:t>
            </a:r>
          </a:p>
          <a:p>
            <a:r>
              <a:rPr lang="en-US" dirty="0"/>
              <a:t>We have grounded on where we are as educational leaders and teams  </a:t>
            </a:r>
          </a:p>
          <a:p>
            <a:r>
              <a:rPr lang="en-US" dirty="0"/>
              <a:t>We have identified where we need to grow, created a plan of action, and steps to execute our plan</a:t>
            </a:r>
          </a:p>
        </p:txBody>
      </p:sp>
    </p:spTree>
    <p:extLst>
      <p:ext uri="{BB962C8B-B14F-4D97-AF65-F5344CB8AC3E}">
        <p14:creationId xmlns:p14="http://schemas.microsoft.com/office/powerpoint/2010/main" val="1560374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935E7-07D4-4D04-94B3-5CCED9573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A55DC6-939B-4E84-B545-CA0A467D1B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7"/>
            <a:ext cx="11029615" cy="3497290"/>
          </a:xfrm>
        </p:spPr>
        <p:txBody>
          <a:bodyPr/>
          <a:lstStyle/>
          <a:p>
            <a:r>
              <a:rPr lang="en-US" dirty="0"/>
              <a:t>Lincoln-Douglas Elementary School is committed to creating a culture of excellence by:</a:t>
            </a:r>
          </a:p>
          <a:p>
            <a:pPr lvl="1"/>
            <a:r>
              <a:rPr lang="en-US" dirty="0"/>
              <a:t>Engaging students to achieve personal excellence; </a:t>
            </a:r>
          </a:p>
          <a:p>
            <a:pPr lvl="1"/>
            <a:r>
              <a:rPr lang="en-US" dirty="0"/>
              <a:t>Building professional knowledge and excellent teaching practices through collaboration; </a:t>
            </a:r>
          </a:p>
          <a:p>
            <a:pPr lvl="1"/>
            <a:r>
              <a:rPr lang="en-US" dirty="0"/>
              <a:t>Utilizing curriculum aligned to the state standards; </a:t>
            </a:r>
          </a:p>
          <a:p>
            <a:pPr lvl="1"/>
            <a:r>
              <a:rPr lang="en-US" dirty="0"/>
              <a:t>Establishing high expectations and improving student growth; </a:t>
            </a:r>
          </a:p>
          <a:p>
            <a:pPr lvl="1"/>
            <a:r>
              <a:rPr lang="en-US" dirty="0"/>
              <a:t>Developing active partnerships with parents and the community.</a:t>
            </a:r>
          </a:p>
        </p:txBody>
      </p:sp>
    </p:spTree>
    <p:extLst>
      <p:ext uri="{BB962C8B-B14F-4D97-AF65-F5344CB8AC3E}">
        <p14:creationId xmlns:p14="http://schemas.microsoft.com/office/powerpoint/2010/main" val="662293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D5D7C-F36A-443B-90D5-71CE669A7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strengths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AC783D-4EA1-434D-93E3-F238D3196B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5"/>
            <a:ext cx="11029615" cy="4496751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1600" dirty="0"/>
              <a:t>MAP Data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K-5 Math Map Mean scores are higher than the norm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4-5 Math Map Mean scores are higher than the district mean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3-5 Reading Map Mean scores are higher than the norm and district level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600" dirty="0"/>
              <a:t>Five Essentials Data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“Well-Organized” designation for improvement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Parental feedback rate of 79.3%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Most Implementation – Collaborative Practices, Socialization of New Teachers, and Student-Teacher Trust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Collaborative Professional Development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Grounded on formative assessment utilizing running records and Fountas &amp; Pinnell Benchmarks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Aligned opportunities for Writing About Reading in Kindergarten through Fifth grade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Grounded on student engagement and planned for ways to increase higher order engagement opportunities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Shared the power of reading aloud daily to students and encouraged teachers to enjoy this opportunity with students</a:t>
            </a:r>
          </a:p>
          <a:p>
            <a:pPr marL="3240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902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60D2C-F6C8-45A9-9D42-2292DFE6B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Areas to improve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C06AD-1199-4380-8D3F-963749452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294732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Create more student leadership opportunities</a:t>
            </a:r>
          </a:p>
          <a:p>
            <a:r>
              <a:rPr lang="en-US" dirty="0"/>
              <a:t>Use curriculum maps and pacing guides with fidelity</a:t>
            </a:r>
          </a:p>
          <a:p>
            <a:r>
              <a:rPr lang="en-US" dirty="0"/>
              <a:t>Use best practices while delivering instruction and providing social/emotional supports</a:t>
            </a:r>
          </a:p>
          <a:p>
            <a:r>
              <a:rPr lang="en-US" dirty="0"/>
              <a:t>Continue work to improve accountability in all settings</a:t>
            </a:r>
          </a:p>
          <a:p>
            <a:pPr lvl="1"/>
            <a:r>
              <a:rPr lang="en-US" dirty="0"/>
              <a:t>Academic</a:t>
            </a:r>
          </a:p>
          <a:p>
            <a:pPr lvl="1"/>
            <a:r>
              <a:rPr lang="en-US" dirty="0"/>
              <a:t>Social Emotional</a:t>
            </a:r>
          </a:p>
          <a:p>
            <a:pPr lvl="1"/>
            <a:r>
              <a:rPr lang="en-US" dirty="0"/>
              <a:t>Discipline</a:t>
            </a:r>
          </a:p>
          <a:p>
            <a:pPr lvl="1"/>
            <a:r>
              <a:rPr lang="en-US" dirty="0"/>
              <a:t>Each other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219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B0E5E-7C10-4914-9FE0-34FDF286C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- ACADEMIC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01003-3448-4487-B113-834D94FEE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648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Academic Goals:</a:t>
            </a:r>
          </a:p>
          <a:p>
            <a:r>
              <a:rPr lang="en-US" dirty="0"/>
              <a:t>Strengthen formative assessment in all content areas in order to meet the needs of kids</a:t>
            </a:r>
          </a:p>
          <a:p>
            <a:pPr lvl="1"/>
            <a:r>
              <a:rPr lang="en-US" dirty="0"/>
              <a:t>Utilize running records bi-monthly/Fountas &amp; Pinnell benchmark 3 times a year</a:t>
            </a:r>
          </a:p>
          <a:p>
            <a:pPr lvl="1"/>
            <a:r>
              <a:rPr lang="en-US" dirty="0"/>
              <a:t>Utilize Assessment Check-In’s and basic fact assessments in math</a:t>
            </a:r>
          </a:p>
          <a:p>
            <a:r>
              <a:rPr lang="en-US" dirty="0"/>
              <a:t> Strengthen the learning foundation in phonemic awareness, phonics, and word study</a:t>
            </a:r>
          </a:p>
          <a:p>
            <a:r>
              <a:rPr lang="en-US" dirty="0"/>
              <a:t>Implement strong core curriculum aligned to curriculum maps, using academic language with differentiation, and gradual release of responsibility to meet the needs of all students (Best Practices)</a:t>
            </a:r>
          </a:p>
          <a:p>
            <a:pPr lvl="1"/>
            <a:r>
              <a:rPr lang="en-US" dirty="0"/>
              <a:t>Utilize Leveled Literacy Intervention kits in classrooms for daily instruction</a:t>
            </a:r>
          </a:p>
          <a:p>
            <a:pPr lvl="1"/>
            <a:r>
              <a:rPr lang="en-US" dirty="0"/>
              <a:t>Use grade level PLC time to plan and implement core curriculum</a:t>
            </a:r>
          </a:p>
          <a:p>
            <a:pPr lvl="1"/>
            <a:r>
              <a:rPr lang="en-US" dirty="0"/>
              <a:t>Use grade level PLC to discuss how to meet the needs of all students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165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22DD-EBA3-456C-BFC3-187259914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– social </a:t>
            </a:r>
            <a:r>
              <a:rPr lang="en-US" dirty="0" err="1"/>
              <a:t>emotionAL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633C0-C505-4E19-95F5-02F83525B0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2232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Social Emotional Goals:</a:t>
            </a:r>
          </a:p>
          <a:p>
            <a:r>
              <a:rPr lang="en-US" dirty="0"/>
              <a:t>Establish clear expectations, language, and accountability across the building</a:t>
            </a:r>
          </a:p>
          <a:p>
            <a:r>
              <a:rPr lang="en-US" dirty="0"/>
              <a:t>Establish classroom management strategies within the classroom to enhance learning for all</a:t>
            </a:r>
          </a:p>
          <a:p>
            <a:r>
              <a:rPr lang="en-US" dirty="0"/>
              <a:t>Build strong student to teacher relationships in the classroom</a:t>
            </a:r>
          </a:p>
          <a:p>
            <a:r>
              <a:rPr lang="en-US" dirty="0"/>
              <a:t>Create more student leadership opportunities across the school</a:t>
            </a:r>
          </a:p>
          <a:p>
            <a:r>
              <a:rPr lang="en-US" dirty="0"/>
              <a:t>Participate monthly in a book study focused on </a:t>
            </a:r>
            <a:r>
              <a:rPr lang="en-US" u="sng" dirty="0"/>
              <a:t>Emotional Poverty</a:t>
            </a:r>
          </a:p>
          <a:p>
            <a:pPr marL="3240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895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63620-C3FF-4879-9D7E-B9C05843D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growth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66C3E-91B9-4F0E-85FF-B2B47B4F5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64853"/>
          </a:xfrm>
        </p:spPr>
        <p:txBody>
          <a:bodyPr/>
          <a:lstStyle/>
          <a:p>
            <a:r>
              <a:rPr lang="en-US" dirty="0"/>
              <a:t>800 students met their goal/ 945 students were in sample set = 85% of students met their goal</a:t>
            </a:r>
          </a:p>
          <a:p>
            <a:r>
              <a:rPr lang="en-US" dirty="0"/>
              <a:t>54 SLO goals were met/ 54 SLO goals were in sample set = 100% of teachers met their goal</a:t>
            </a:r>
          </a:p>
          <a:p>
            <a:r>
              <a:rPr lang="en-US" dirty="0"/>
              <a:t>Number of Student Referrals for the 17-18 School Year - NA</a:t>
            </a:r>
          </a:p>
          <a:p>
            <a:r>
              <a:rPr lang="en-US" dirty="0"/>
              <a:t>Number of Student Referrals for the 18-19 School Year - Classroom (1,087) + Office (782) = 1,869 Total</a:t>
            </a:r>
          </a:p>
          <a:p>
            <a:pPr lvl="1"/>
            <a:r>
              <a:rPr lang="en-US" dirty="0"/>
              <a:t>Classroom - 6 per day</a:t>
            </a:r>
          </a:p>
          <a:p>
            <a:pPr lvl="1"/>
            <a:r>
              <a:rPr lang="en-US" dirty="0"/>
              <a:t>Office - 4.3 per day</a:t>
            </a:r>
          </a:p>
          <a:p>
            <a:r>
              <a:rPr lang="en-US" dirty="0"/>
              <a:t>Overall Attendance for the 17-18 School Year - NA</a:t>
            </a:r>
          </a:p>
          <a:p>
            <a:r>
              <a:rPr lang="en-US" dirty="0"/>
              <a:t>Overall Attendance for the 18-19 School Year - 94.3%</a:t>
            </a:r>
          </a:p>
        </p:txBody>
      </p:sp>
    </p:spTree>
    <p:extLst>
      <p:ext uri="{BB962C8B-B14F-4D97-AF65-F5344CB8AC3E}">
        <p14:creationId xmlns:p14="http://schemas.microsoft.com/office/powerpoint/2010/main" val="1137157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B14B6-BEAA-4B58-A2D6-20E8797A0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Hot rocks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0B0D6-C543-443B-933E-CE288E6DD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01057"/>
          </a:xfrm>
        </p:spPr>
        <p:txBody>
          <a:bodyPr>
            <a:normAutofit fontScale="92500" lnSpcReduction="10000"/>
          </a:bodyPr>
          <a:lstStyle/>
          <a:p>
            <a:r>
              <a:rPr lang="en-US" sz="2100" dirty="0"/>
              <a:t>Math Interventionist K-5</a:t>
            </a:r>
          </a:p>
          <a:p>
            <a:r>
              <a:rPr lang="en-US" sz="2100" dirty="0"/>
              <a:t>Student Success Center </a:t>
            </a:r>
          </a:p>
          <a:p>
            <a:r>
              <a:rPr lang="en-US" sz="2100" dirty="0"/>
              <a:t>Supporting student choice behaviors by shifting adult practices</a:t>
            </a:r>
          </a:p>
          <a:p>
            <a:r>
              <a:rPr lang="en-US" sz="2100" dirty="0"/>
              <a:t>Focus on best practices within the learning environment</a:t>
            </a:r>
          </a:p>
          <a:p>
            <a:r>
              <a:rPr lang="en-US" sz="2100" dirty="0"/>
              <a:t>Follow curriculum maps and pacing guides</a:t>
            </a:r>
          </a:p>
          <a:p>
            <a:r>
              <a:rPr lang="en-US" sz="2100" dirty="0"/>
              <a:t>Continue leadership teams to plan for and progress monitor the needs of all students and teachers</a:t>
            </a:r>
          </a:p>
          <a:p>
            <a:r>
              <a:rPr lang="en-US" sz="2100" dirty="0"/>
              <a:t>Continue to build relational capacity within grade level teams and across vertical teams</a:t>
            </a:r>
          </a:p>
          <a:p>
            <a:r>
              <a:rPr lang="en-US" sz="2100" dirty="0"/>
              <a:t>Continue school wide assessment wall and quarterly academic intervention team meetings to meet the needs of all students</a:t>
            </a:r>
          </a:p>
          <a:p>
            <a:r>
              <a:rPr lang="en-US" sz="2100" dirty="0"/>
              <a:t>Enjoy working with each other</a:t>
            </a:r>
          </a:p>
          <a:p>
            <a:r>
              <a:rPr lang="en-US" sz="2100" dirty="0"/>
              <a:t>Enjoy working with children</a:t>
            </a:r>
          </a:p>
          <a:p>
            <a:endParaRPr lang="en-US" sz="21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76797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as_Teacher_Only_SectionGroup xmlns="f06c5ff6-36e3-4eb2-ad11-9fcd78bb7e11" xsi:nil="true"/>
    <FolderType xmlns="f06c5ff6-36e3-4eb2-ad11-9fcd78bb7e11" xsi:nil="true"/>
    <Teachers xmlns="f06c5ff6-36e3-4eb2-ad11-9fcd78bb7e11">
      <UserInfo>
        <DisplayName/>
        <AccountId xsi:nil="true"/>
        <AccountType/>
      </UserInfo>
    </Teachers>
    <TeamsChannelId xmlns="f06c5ff6-36e3-4eb2-ad11-9fcd78bb7e11" xsi:nil="true"/>
    <Math_Settings xmlns="f06c5ff6-36e3-4eb2-ad11-9fcd78bb7e11" xsi:nil="true"/>
    <Invited_Teachers xmlns="f06c5ff6-36e3-4eb2-ad11-9fcd78bb7e11" xsi:nil="true"/>
    <Invited_Students xmlns="f06c5ff6-36e3-4eb2-ad11-9fcd78bb7e11" xsi:nil="true"/>
    <DefaultSectionNames xmlns="f06c5ff6-36e3-4eb2-ad11-9fcd78bb7e11" xsi:nil="true"/>
    <Is_Collaboration_Space_Locked xmlns="f06c5ff6-36e3-4eb2-ad11-9fcd78bb7e11" xsi:nil="true"/>
    <Owner xmlns="f06c5ff6-36e3-4eb2-ad11-9fcd78bb7e11">
      <UserInfo>
        <DisplayName/>
        <AccountId xsi:nil="true"/>
        <AccountType/>
      </UserInfo>
    </Owner>
    <Students xmlns="f06c5ff6-36e3-4eb2-ad11-9fcd78bb7e11">
      <UserInfo>
        <DisplayName/>
        <AccountId xsi:nil="true"/>
        <AccountType/>
      </UserInfo>
    </Students>
    <NotebookType xmlns="f06c5ff6-36e3-4eb2-ad11-9fcd78bb7e11" xsi:nil="true"/>
    <CultureName xmlns="f06c5ff6-36e3-4eb2-ad11-9fcd78bb7e11" xsi:nil="true"/>
    <Student_Groups xmlns="f06c5ff6-36e3-4eb2-ad11-9fcd78bb7e11">
      <UserInfo>
        <DisplayName/>
        <AccountId xsi:nil="true"/>
        <AccountType/>
      </UserInfo>
    </Student_Groups>
    <LMS_Mappings xmlns="f06c5ff6-36e3-4eb2-ad11-9fcd78bb7e11" xsi:nil="true"/>
    <IsNotebookLocked xmlns="f06c5ff6-36e3-4eb2-ad11-9fcd78bb7e11" xsi:nil="true"/>
    <Templates xmlns="f06c5ff6-36e3-4eb2-ad11-9fcd78bb7e11" xsi:nil="true"/>
    <Self_Registration_Enabled xmlns="f06c5ff6-36e3-4eb2-ad11-9fcd78bb7e11" xsi:nil="true"/>
    <Distribution_Groups xmlns="f06c5ff6-36e3-4eb2-ad11-9fcd78bb7e11" xsi:nil="true"/>
    <AppVersion xmlns="f06c5ff6-36e3-4eb2-ad11-9fcd78bb7e1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1F5B633C94AA4586ACA5963A6AA9CB" ma:contentTypeVersion="34" ma:contentTypeDescription="Create a new document." ma:contentTypeScope="" ma:versionID="beb3bfafcb7b46a985a192f092f015d1">
  <xsd:schema xmlns:xsd="http://www.w3.org/2001/XMLSchema" xmlns:xs="http://www.w3.org/2001/XMLSchema" xmlns:p="http://schemas.microsoft.com/office/2006/metadata/properties" xmlns:ns3="eaf5836d-9a0d-455a-845a-f1c70d68c7ec" xmlns:ns4="f06c5ff6-36e3-4eb2-ad11-9fcd78bb7e11" targetNamespace="http://schemas.microsoft.com/office/2006/metadata/properties" ma:root="true" ma:fieldsID="e354e74e8a49dbe80a6c557d1c235ced" ns3:_="" ns4:_="">
    <xsd:import namespace="eaf5836d-9a0d-455a-845a-f1c70d68c7ec"/>
    <xsd:import namespace="f06c5ff6-36e3-4eb2-ad11-9fcd78bb7e1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EventHashCode" minOccurs="0"/>
                <xsd:element ref="ns4:MediaServiceGenerationTime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NotebookType" minOccurs="0"/>
                <xsd:element ref="ns4:FolderType" minOccurs="0"/>
                <xsd:element ref="ns4:CultureName" minOccurs="0"/>
                <xsd:element ref="ns4:AppVersion" minOccurs="0"/>
                <xsd:element ref="ns4:TeamsChannelId" minOccurs="0"/>
                <xsd:element ref="ns4:Owner" minOccurs="0"/>
                <xsd:element ref="ns4:Math_Settings" minOccurs="0"/>
                <xsd:element ref="ns4:DefaultSectionNames" minOccurs="0"/>
                <xsd:element ref="ns4:Templates" minOccurs="0"/>
                <xsd:element ref="ns4:Teachers" minOccurs="0"/>
                <xsd:element ref="ns4:Students" minOccurs="0"/>
                <xsd:element ref="ns4:Student_Groups" minOccurs="0"/>
                <xsd:element ref="ns4:Distribution_Groups" minOccurs="0"/>
                <xsd:element ref="ns4:LMS_Mapping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IsNotebookLock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f5836d-9a0d-455a-845a-f1c70d68c7e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internalName="SharingHintHash" ma:readOnly="true">
      <xsd:simpleType>
        <xsd:restriction base="dms:Text"/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6c5ff6-36e3-4eb2-ad11-9fcd78bb7e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otebookType" ma:index="22" nillable="true" ma:displayName="Notebook Type" ma:internalName="NotebookType">
      <xsd:simpleType>
        <xsd:restriction base="dms:Text"/>
      </xsd:simpleType>
    </xsd:element>
    <xsd:element name="FolderType" ma:index="23" nillable="true" ma:displayName="Folder Type" ma:internalName="FolderType">
      <xsd:simpleType>
        <xsd:restriction base="dms:Text"/>
      </xsd:simpleType>
    </xsd:element>
    <xsd:element name="CultureName" ma:index="24" nillable="true" ma:displayName="Culture Name" ma:internalName="CultureName">
      <xsd:simpleType>
        <xsd:restriction base="dms:Text"/>
      </xsd:simpleType>
    </xsd:element>
    <xsd:element name="AppVersion" ma:index="25" nillable="true" ma:displayName="App Version" ma:internalName="AppVersion">
      <xsd:simpleType>
        <xsd:restriction base="dms:Text"/>
      </xsd:simpleType>
    </xsd:element>
    <xsd:element name="TeamsChannelId" ma:index="26" nillable="true" ma:displayName="Teams Channel Id" ma:internalName="TeamsChannelId">
      <xsd:simpleType>
        <xsd:restriction base="dms:Text"/>
      </xsd:simpleType>
    </xsd:element>
    <xsd:element name="Owner" ma:index="27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8" nillable="true" ma:displayName="Math Settings" ma:internalName="Math_Settings">
      <xsd:simpleType>
        <xsd:restriction base="dms:Text"/>
      </xsd:simpleType>
    </xsd:element>
    <xsd:element name="DefaultSectionNames" ma:index="29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30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31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32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3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4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5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6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7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8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9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40" nillable="true" ma:displayName="Is Collaboration Space Locked" ma:internalName="Is_Collaboration_Space_Locked">
      <xsd:simpleType>
        <xsd:restriction base="dms:Boolean"/>
      </xsd:simpleType>
    </xsd:element>
    <xsd:element name="IsNotebookLocked" ma:index="41" nillable="true" ma:displayName="Is Notebook Locked" ma:internalName="IsNotebookLocked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20BA828-A502-40C8-B222-C183D751DCC1}">
  <ds:schemaRefs>
    <ds:schemaRef ds:uri="http://purl.org/dc/elements/1.1/"/>
    <ds:schemaRef ds:uri="http://schemas.microsoft.com/office/2006/metadata/properties"/>
    <ds:schemaRef ds:uri="eaf5836d-9a0d-455a-845a-f1c70d68c7ec"/>
    <ds:schemaRef ds:uri="http://schemas.microsoft.com/office/2006/documentManagement/types"/>
    <ds:schemaRef ds:uri="f06c5ff6-36e3-4eb2-ad11-9fcd78bb7e11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56CCEFD-185D-4991-B1B7-4E11E4E9D8F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8EE06F-7E7D-4CB9-BEA1-0380ECD472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af5836d-9a0d-455a-845a-f1c70d68c7ec"/>
    <ds:schemaRef ds:uri="f06c5ff6-36e3-4eb2-ad11-9fcd78bb7e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714</Words>
  <Application>Microsoft Office PowerPoint</Application>
  <PresentationFormat>Widescreen</PresentationFormat>
  <Paragraphs>78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Gill Sans MT</vt:lpstr>
      <vt:lpstr>Wingdings</vt:lpstr>
      <vt:lpstr>Wingdings 2</vt:lpstr>
      <vt:lpstr>Dividend</vt:lpstr>
      <vt:lpstr>School improvement plan Lincoln-Douglas Elementary</vt:lpstr>
      <vt:lpstr>situation</vt:lpstr>
      <vt:lpstr>mission</vt:lpstr>
      <vt:lpstr>strengths</vt:lpstr>
      <vt:lpstr>Areas to improve</vt:lpstr>
      <vt:lpstr>Goals - ACADEMIC</vt:lpstr>
      <vt:lpstr>GOALs – social emotionAL</vt:lpstr>
      <vt:lpstr>Student growth</vt:lpstr>
      <vt:lpstr>Hot rocks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improvement plan Lincoln-Douglas Elementary</dc:title>
  <dc:creator>Maynard, Erica</dc:creator>
  <cp:lastModifiedBy>Cook, Patricia</cp:lastModifiedBy>
  <cp:revision>1</cp:revision>
  <dcterms:created xsi:type="dcterms:W3CDTF">2019-09-03T20:11:44Z</dcterms:created>
  <dcterms:modified xsi:type="dcterms:W3CDTF">2019-09-03T20:24:26Z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0x010100D71F5B633C94AA4586ACA5963A6AA9CB</vt:lpwstr>
  </property>
</Properties>
</file>