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3" r:id="rId2"/>
    <p:sldId id="274" r:id="rId3"/>
    <p:sldId id="275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3679-5FA0-4B8C-9149-D3A810F576E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E5F11-187D-4B65-8522-64BF38483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20EBA-3F69-4335-8BAB-9CED489987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1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4C79-4BBE-2F9A-A0E3-06EE356DC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0656C-81E1-161C-40FA-83F7945D2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F91F-4385-CE05-C54D-035F11EB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16A2-D626-EB37-B86B-1AF3D6E1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8850-56C1-DFC9-76DD-5F9C9991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5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6F11-C9EA-5BEE-D3F2-6E86C40B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F827B-AF6D-1BF0-F397-C39BDD3D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DAAA8-EAB6-9537-983A-CA0E70F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3655A-FF66-63D0-A114-A734CBDD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AA04B-6A71-F5E2-7C31-1EEFEB59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1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8EDF3-4C36-DEED-FB05-FB5B6C4C1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85844-CF67-F58B-776B-A46F1ED70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AF2A0-3B94-7774-B8F5-4239B8EB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E5063-7929-DEFE-7AE2-2A2D7763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E93D-9B00-A088-378A-7BAF14DA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E7EE-73C5-999D-086F-B9689D09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C9B8B-3087-70EE-3879-DFD72A31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8CF5A-EDA1-530B-2748-5B1D67D0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2824-05EE-58BC-6CAA-C1702582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93245-0317-B280-98A7-F3937CC4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7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C53E2-6449-C3F2-D1A6-EAC2A978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2F0BC-3206-A63D-6227-C3110DD60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C412-B332-346E-903A-E64EE658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0D09-4E64-0B6D-7E03-3C8C7215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F3C3B-1BF9-5684-4B70-8FFD9F9E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BC0F-EA7C-CA93-6F2D-DA89EE96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73EA-D230-DEA2-6185-340EC653A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38984-E806-558C-609B-8CF526B1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A8D93-D143-F7E6-04DE-B0D10896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00364-F924-6892-9DCE-9844DB84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16808-36EE-CE5C-C35E-B1277F9B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2FBA-71EF-C033-566E-A658DF4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AD96-528B-8C9E-79A4-432BEDC6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55877-0C38-AA87-51B3-040876E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BFE8E-DEE7-0127-95E4-495A4C5D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56FED-F162-A70A-AF55-A940080CB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42115-33F5-A6DD-141D-704661CD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72516-18F0-C499-0D61-FE12EB7B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72DDD-7C6C-F170-E2EE-A77D73A0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479E-9D0D-99A9-E181-CD297C4C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88B38-0730-7C9A-0CBC-2CBB79F8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3EEBEE-31D7-2D3D-D0A1-716578CA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3B1F5-558F-D0CE-CFEA-16874DD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10876-7E16-1B47-5AA0-380B5402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DC2CF-C462-4567-47BA-04C04EB8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D41A5-AF99-87D1-FB69-CF001437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0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46C6-A7D2-2953-B4D3-344AE91B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C442-4593-08C4-6220-FCD06A033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7868D-6818-EB7D-C805-8AB60AB2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23C2A-997B-4031-7569-C964FDC2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6104-0AF4-1DF5-0B6B-BD6F807B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E7AB8-8327-CB05-1828-428D52CE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F317-B0E6-D0FE-2771-656FFA7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055D4-98C6-2DE4-F916-5E235AE46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32453-371C-0E75-B23A-9C972317B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81005-2BD1-B139-74E1-B895A6F2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C8F9F-CDF8-EE6A-7260-6A464558E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29866-568E-1FE7-F2AF-C829088E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B295D-494A-282E-94E1-3E506C45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5F3DA-83CE-D4FB-B530-B6C78082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4FE0C-10AB-CC27-4EA5-9CC2B0A67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0793-EB84-8ADC-0B99-F9632A262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E84AA-0660-2D52-AB44-5DFD1B218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33164" y="150920"/>
          <a:ext cx="11913833" cy="6613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412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86757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94664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73899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QAVTC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70822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1: STUDENT SUCCESS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78992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QAVTC will increase the QAVTC course pass rate during the 2023-2024 to 92% from 88%. (2022-2023 rate)</a:t>
                      </a:r>
                    </a:p>
                    <a:p>
                      <a:pPr lvl="0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000" b="0" i="1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Maximize achievement and </a:t>
                      </a:r>
                      <a:br>
                        <a:rPr lang="en-US" sz="1600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growth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70822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05172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Quarterly and semester grade reports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Student attainment of industry credentials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Student attainment of pathway endorsements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QPS district mentor program for new CTE teachers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QAVTC PLC meeting notes and reflection</a:t>
                      </a: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7082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483287">
                <a:tc>
                  <a:txBody>
                    <a:bodyPr/>
                    <a:lstStyle/>
                    <a:p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School-wide Data Analysis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and administrator will review grade report data to make recommendations for students needing additional support/enrichment.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incorporate real-world experiences and guest speakers into their QAVTC classes.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utilize classroom data to inform instruction for all students.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60048">
                <a:tc>
                  <a:txBody>
                    <a:bodyPr/>
                    <a:lstStyle/>
                    <a:p>
                      <a:r>
                        <a:rPr lang="en-US" sz="1200" dirty="0"/>
                        <a:t>Focus on PLC+ and Collective Efficacy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provide professional learning and guidance around the PLC+ framework to CTE instructors.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model and support teams through Collective Efficacy Cycles.​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use a data analysis protocol to identify the needs of specific student groups.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Targeted CTE staff development and collaboration during fall SIP.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will expand work-based learning curriculum and monitoring.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255" y="2139398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82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88235" y="198783"/>
          <a:ext cx="11608904" cy="652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477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736088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1033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68795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QAVTC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265274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2: EFFECTIVE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66993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QAVTC will engage all students in critical thinking and problem solving through applications of real-world problems in our labs measured by student success rate and increased credit attainment in QAVTC skill level courses.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Engage in critical thinking and problem solving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253866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571198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Classroom and/or lab activities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Quarterly and semester grade reports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Student attainment of industry credentials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Student attainment of pathway endorsements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QAVTC PLC meeting notes and reflection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1303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5634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School-wide Data Analysis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and administrator will review grade report data to make recommendations for students needing additional support/enrichment.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incorporate real-world experiences and guest speakers into their QAVTC classes.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apply authentic learning and essential employability skills throughout their instruction.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utilize classroom data to inform instruction for all students. 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38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Focus on PLC+ and Collective Efficacy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provide professional learning and guidance around the PLC+ framework to CTE instructors.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model and support teams through Collective Efficacy Cycles.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use a data analysis protocol to identify the needs of specific student groups. 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Targeted CTE staff development and collaboration during fall SIP.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will expand work-based learning curriculum and monitoring.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255" y="2139398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69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88235" y="198783"/>
          <a:ext cx="11608904" cy="652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477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736088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1033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68795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QAVTC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265274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3: LEARNING 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66993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QAVTC will increase enrollment of non-traditional students and students of special populations.</a:t>
                      </a:r>
                    </a:p>
                    <a:p>
                      <a:r>
                        <a:rPr lang="en-US" sz="1200" i="0" dirty="0"/>
                        <a:t>QAVTC will maintain teacher retention rate of 94% or higher during the 2023-2024 school year.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Maintain secure, healthy, and adaptive schools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253866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571198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Enrollment data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Teacher retention rate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Student attainment of industry credentials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Student attainment of pathway endorsements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1303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5634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School-wide Data Analysis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and administrator will review grade report data to make recommendations for students needing additional support/enrichment.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 will differentiate instruction so that all students can learn and benefit.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incorporate real-world experiences and guest speakers into their QAVTC classes.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apply authentic learning and essential employability skills throughout their instruction.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utilize classroom data to inform instruction for all students. 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38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Focus on PLC+ and Collective Efficacy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provide professional learning and guidance around the PLC+ framework to CTE instructors.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model and support teams through Collective Efficacy Cycles.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use a data analysis protocol to identify the needs of specific student groups. 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Targeted CTE staff development and collaboration during fall SIP.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will expand work-based learning curriculum and monitoring.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255" y="2139398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6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88235" y="198783"/>
          <a:ext cx="11608904" cy="652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477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736088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1033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68795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QAVTC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265274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4: PARTNERSHIPS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66993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QAVTC will hold advisory committee meetings with industry leaders, teachers, students, parents, and post-secondary representatives to gather data on state-of-the-art instruction, equipment, and industry trends.</a:t>
                      </a:r>
                      <a:br>
                        <a:rPr lang="en-US" sz="1200" i="0" dirty="0"/>
                      </a:br>
                      <a:endParaRPr lang="en-US" sz="1200" i="0" dirty="0"/>
                    </a:p>
                    <a:p>
                      <a:r>
                        <a:rPr lang="en-US" sz="1200" i="0" dirty="0"/>
                        <a:t>QAVTC will increase post-secondary credit opportunities for all students.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400" i="1" dirty="0">
                          <a:latin typeface="Abadi"/>
                        </a:rPr>
                        <a:t>Cultivate partnerships with parents, families, and the Quincy community to create successful pathways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253866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571198"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Student attainment of industry credentials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Student attainment of pathway endorsements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Post-secondary credit opportunities and attainment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Classroom and/or lab activities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1303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5634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School-wide Data Analysis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QAVTC programs of study will increase advisory committee membership.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QAVTC will work with JWCC to increase post-secondary opportunities for students.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incorporate real-world experiences and guest speakers into their QAVTC classes.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apply authentic learning and essential employability skills throughout their instruction.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utilize classroom data to inform instruction for all students. 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38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Focus on PLC+ and Collective Efficacy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provide professional learning and guidance around the PLC+ framework to CTE instructors.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model and support teams through Collective Efficacy Cycles.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teachers will use a data analysis protocol to identify the needs of specific student groups. 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Targeted CTE staff development and collaboration during fall SIP.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QAVTC will expand work-based learning curriculum and monitoring.</a:t>
                      </a:r>
                      <a:endParaRPr lang="en-US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966" y="2113337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42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946</Words>
  <Application>Microsoft Office PowerPoint</Application>
  <PresentationFormat>Widescreen</PresentationFormat>
  <Paragraphs>114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9</cp:revision>
  <dcterms:created xsi:type="dcterms:W3CDTF">2023-09-11T19:42:42Z</dcterms:created>
  <dcterms:modified xsi:type="dcterms:W3CDTF">2023-09-11T19:57:41Z</dcterms:modified>
</cp:coreProperties>
</file>