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6" r:id="rId2"/>
    <p:sldId id="331" r:id="rId3"/>
    <p:sldId id="296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57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89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JUNIOR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0260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189039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Quincy Junior High School will increase student achievement in </a:t>
                      </a:r>
                      <a:r>
                        <a:rPr lang="en-US" sz="1200" b="1" i="0" dirty="0"/>
                        <a:t>Reading </a:t>
                      </a:r>
                      <a:r>
                        <a:rPr lang="en-US" sz="1200" i="0" dirty="0"/>
                        <a:t>as measured by the NWEA Measures of Academic Progress Assessment from Fall 2023 to Spring of 2024.</a:t>
                      </a:r>
                    </a:p>
                    <a:p>
                      <a:endParaRPr lang="en-US" sz="1200" i="0" dirty="0"/>
                    </a:p>
                    <a:p>
                      <a:r>
                        <a:rPr lang="en-US" sz="1200" i="0" dirty="0"/>
                        <a:t>Quincy Junior High School will increase student achievement in </a:t>
                      </a:r>
                      <a:r>
                        <a:rPr lang="en-US" sz="1200" b="1" i="0" dirty="0"/>
                        <a:t>Math </a:t>
                      </a:r>
                      <a:r>
                        <a:rPr lang="en-US" sz="1200" i="0" dirty="0"/>
                        <a:t>as measured by the NWEA Measures of Academic Progress Assessment from Fall to 2023 to Spring of 2024.</a:t>
                      </a:r>
                    </a:p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>
                          <a:latin typeface="Abadi"/>
                        </a:rPr>
                      </a:br>
                      <a:r>
                        <a:rPr lang="en-US" i="1">
                          <a:latin typeface="Abadi"/>
                        </a:rPr>
                        <a:t>Maximize achievement and growth for all.</a:t>
                      </a:r>
                      <a:endParaRPr lang="en-US" i="1" dirty="0">
                        <a:latin typeface="Abad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65858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926641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School Profile Report (Achievement Percentile Measures) – student achieving 60</a:t>
                      </a:r>
                      <a:r>
                        <a:rPr lang="en-US" sz="1200" i="0" baseline="30000" dirty="0"/>
                        <a:t>th</a:t>
                      </a:r>
                      <a:r>
                        <a:rPr lang="en-US" sz="1200" i="0" dirty="0"/>
                        <a:t> percentile or above (green/blue)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PLC Team meeting notes and reflections (Data Analysis Protocol)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Wednesday </a:t>
                      </a:r>
                      <a:r>
                        <a:rPr lang="en-US" sz="1200" i="0" dirty="0" err="1"/>
                        <a:t>RtI</a:t>
                      </a:r>
                      <a:r>
                        <a:rPr lang="en-US" sz="1200" i="0" dirty="0"/>
                        <a:t> </a:t>
                      </a:r>
                      <a:r>
                        <a:rPr lang="en-US" sz="1000" i="0" dirty="0"/>
                        <a:t>(Response to Intervention) </a:t>
                      </a:r>
                      <a:r>
                        <a:rPr lang="en-US" sz="1200" i="0" dirty="0"/>
                        <a:t>Team Professional Development (The New Classroom Instruction That Works) Key Take Aways &amp; Reflections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65858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371969">
                <a:tc>
                  <a:txBody>
                    <a:bodyPr/>
                    <a:lstStyle/>
                    <a:p>
                      <a:r>
                        <a:rPr lang="en-US" sz="1200" dirty="0"/>
                        <a:t>Focus on groups of students who are below in NWEA MAP reading and math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Implementation of Math 180</a:t>
                      </a:r>
                      <a:r>
                        <a:rPr lang="en-US" sz="1000" i="1"/>
                        <a:t> (ME-Math Enrichment) </a:t>
                      </a:r>
                      <a:r>
                        <a:rPr lang="en-US" sz="1200"/>
                        <a:t>with data checks three times a year including professional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Implementation of writing intervention </a:t>
                      </a:r>
                      <a:r>
                        <a:rPr lang="en-US" sz="1000" i="1"/>
                        <a:t>(CER- Claim, Evidence, &amp; Reasoning)</a:t>
                      </a:r>
                      <a:r>
                        <a:rPr lang="en-US" sz="1200"/>
                        <a:t> within the FELA </a:t>
                      </a:r>
                      <a:r>
                        <a:rPr lang="en-US" sz="1000" i="1"/>
                        <a:t>(Focused ELA) </a:t>
                      </a:r>
                      <a:r>
                        <a:rPr lang="en-US" sz="1200"/>
                        <a:t>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Continued implementation of Young Men Initiative (YMI)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/>
                        <a:t>Implementation of SAIG Groups during WIN time.</a:t>
                      </a:r>
                      <a:endParaRPr lang="en-US" sz="1200" i="1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39165">
                <a:tc>
                  <a:txBody>
                    <a:bodyPr/>
                    <a:lstStyle/>
                    <a:p>
                      <a:r>
                        <a:rPr lang="en-US" sz="1200" dirty="0"/>
                        <a:t>Focus on celebrating academic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 goal setting opportunities for students &amp; share data with them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 PD to new staff regarding NWEA MAP reports and data to use for instructional purposes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 opportunities to celebrate achievements via assemblies and social media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92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69986" cy="620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486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66269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27231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4870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JUNIOR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45013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54854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Quincy Junior High School will increase teacher efficacy.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45013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136252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Panorama Staff Survey on “Teaching Efficacy” and “Teacher Self-Reflection”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4501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033600">
                <a:tc>
                  <a:txBody>
                    <a:bodyPr/>
                    <a:lstStyle/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ACL leaders will provide professional learning and guidance around the PLC+ framework to respective departments.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ACL leaders will model and support respective departments through Collective Efficacy Cycles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Grade-level PLC teams will use a data analysis protocol to identify grade-level needs and the needs of specific student groups.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962857">
                <a:tc>
                  <a:txBody>
                    <a:bodyPr/>
                    <a:lstStyle/>
                    <a:p>
                      <a:r>
                        <a:rPr lang="en-US" sz="1200" dirty="0"/>
                        <a:t>Focus on decreasing student apathy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Create engaging lessons/tasks that promote student voice (project-based, application to “real world”, collaborative tasks, etc.)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7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2"/>
          <a:ext cx="11794273" cy="6530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991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27681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61601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4129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JUNIOR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37662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37429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QJHS will use its MTSS </a:t>
                      </a:r>
                      <a:r>
                        <a:rPr lang="en-US" sz="1200" i="1" dirty="0"/>
                        <a:t>(Multi-tiered System of Support) </a:t>
                      </a:r>
                      <a:r>
                        <a:rPr lang="en-US" sz="1200" i="0" dirty="0"/>
                        <a:t>process with fidelity.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37662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03571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Skyward Data Review for data decision rules regarding behavior (Referrals, ISS, OSS)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Skyward Data Review for data decision rules regarding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academics (504s, SAIG-</a:t>
                      </a: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Social Academic Intervention Groups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HOPS- </a:t>
                      </a:r>
                      <a:r>
                        <a:rPr lang="en-US" sz="1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(Homework, Organization, and Planning Skills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Tier 2 and Tier 3 data review meetings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Data accountability meetings with deans &amp; SSFLs as well as counselors &amp; social worker</a:t>
                      </a:r>
                      <a:endParaRPr lang="en-US" sz="1200" i="0" dirty="0"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3766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03571">
                <a:tc>
                  <a:txBody>
                    <a:bodyPr/>
                    <a:lstStyle/>
                    <a:p>
                      <a:r>
                        <a:rPr lang="en-US" sz="1200" dirty="0"/>
                        <a:t>Focus on decreasing student apathy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Strengthen Tier 1 supports within the classroom </a:t>
                      </a:r>
                      <a:r>
                        <a:rPr lang="en-US" sz="1200" i="1" dirty="0"/>
                        <a:t>(The New Classroom Instruction That Works)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Create engaging lessons/tasks that promote student voice (project-based, application to “real world”, collaborative tasks, etc.)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Create an environment of respect and rapport in classrooms by cultivating positive patterns of interaction with and amongst students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Teach social skills of academic interaction during WIN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Trauma-informed classrooms professional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331641">
                <a:tc>
                  <a:txBody>
                    <a:bodyPr/>
                    <a:lstStyle/>
                    <a:p>
                      <a:r>
                        <a:rPr lang="en-US" sz="1200" dirty="0"/>
                        <a:t>Focus on addressing student needs utilizing data decision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Strengthen </a:t>
                      </a:r>
                      <a:r>
                        <a:rPr lang="en-US" sz="1200" dirty="0" err="1"/>
                        <a:t>RtI</a:t>
                      </a:r>
                      <a:r>
                        <a:rPr lang="en-US" sz="1200" dirty="0"/>
                        <a:t> Tier 2 Team Process (Teams, counselors, deans, etc.) to evaluate student data for placement into appropriate intervention and progress monitor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Actively monitor Panorama &amp; Skyward data (deans and counselors) and make decisions based on this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Review academic data at Tier 3 for early identification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Share out data with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686" y="2130520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3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56838" y="77775"/>
          <a:ext cx="11878323" cy="670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26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69211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84845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09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JUNIOR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68092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12717">
                <a:tc gridSpan="2">
                  <a:txBody>
                    <a:bodyPr/>
                    <a:lstStyle/>
                    <a:p>
                      <a:pPr lvl="0"/>
                      <a:r>
                        <a:rPr lang="en-US" sz="1200" i="0" dirty="0"/>
                        <a:t>Quincy Junior High School will continue partnerships with community stakeholders to enhance the student learning experience.</a:t>
                      </a:r>
                    </a:p>
                    <a:p>
                      <a:pPr lvl="0"/>
                      <a:endParaRPr lang="en-US" sz="1200" i="0" dirty="0"/>
                    </a:p>
                    <a:p>
                      <a:pPr lvl="0"/>
                      <a:r>
                        <a:rPr lang="en-US" sz="1200" i="0" dirty="0"/>
                        <a:t>Quincy Junior High School will increase student attendance as measured by the Skyward Attendance Data Report from Fall 2023 to Spring 2024.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400" i="1" dirty="0">
                          <a:latin typeface="Abadi" panose="020B0604020104020204" pitchFamily="34" charset="0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68092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828207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rosters of those attending and/or being serviced through various community partnerships.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Quarterly Skyward Attendance Reports.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6809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2093209">
                <a:tc>
                  <a:txBody>
                    <a:bodyPr/>
                    <a:lstStyle/>
                    <a:p>
                      <a:r>
                        <a:rPr lang="en-US" sz="1200" dirty="0"/>
                        <a:t>Create a home – school – community partnership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Weekly communication to parents regarding curriculum and upcoming events by </a:t>
                      </a:r>
                      <a:r>
                        <a:rPr lang="en-US" sz="1100" dirty="0" err="1"/>
                        <a:t>RtI</a:t>
                      </a:r>
                      <a:r>
                        <a:rPr lang="en-US" sz="1100" dirty="0"/>
                        <a:t> teams and/or singleton teachers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Continued use of social media by Administration (classroom, events, important school information)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Increase opportunities for parents to visit classrooms (labs, celebrations, presentations, etc.)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Provide Parent Academies to inform parents on relevant, adolescent topics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Continued partnerships with: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Colleges/Universities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Mentors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Young Life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Thriving Minds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PTO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Art Center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Creating opportunities for more community speakers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Creating more opportunities for assemblies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295948">
                <a:tc>
                  <a:txBody>
                    <a:bodyPr/>
                    <a:lstStyle/>
                    <a:p>
                      <a:r>
                        <a:rPr lang="en-US" sz="1200" dirty="0"/>
                        <a:t>Create a home – school – community partnership to ensure education is a priority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Weekly attendance reports with early intervention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SSFL home visits for chronic absentees and chronic truants (9 days)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Truancy conferences with students and parents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Continue work with Lori Teal and TAOEP grant when students are chronic truants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Continue work with Bella Ease as attendance center for at-risk students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Use of Learning Lab for students with attendance issues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Share out data with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109" y="1758230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3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950</Words>
  <Application>Microsoft Office PowerPoint</Application>
  <PresentationFormat>Widescreen</PresentationFormat>
  <Paragraphs>99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7</cp:revision>
  <dcterms:created xsi:type="dcterms:W3CDTF">2023-09-11T19:42:42Z</dcterms:created>
  <dcterms:modified xsi:type="dcterms:W3CDTF">2023-09-11T19:55:43Z</dcterms:modified>
</cp:coreProperties>
</file>