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9" r:id="rId2"/>
    <p:sldId id="300" r:id="rId3"/>
    <p:sldId id="301" r:id="rId4"/>
    <p:sldId id="30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50920" y="142043"/>
          <a:ext cx="11887199" cy="6604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6304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73596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8729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870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QUINCY SENIOR HIGH SCHOOL </a:t>
                      </a:r>
                      <a:r>
                        <a:rPr lang="en-US" dirty="0"/>
                        <a:t>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5588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90291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QHS will increase the core content pass rate during the 2023-2024 to 92% from 88%. (2022-2023 rate)</a:t>
                      </a:r>
                    </a:p>
                    <a:p>
                      <a:endParaRPr lang="en-US" sz="1200" i="1" dirty="0"/>
                    </a:p>
                    <a:p>
                      <a:r>
                        <a:rPr lang="en-US" sz="1000" i="1" dirty="0"/>
                        <a:t>*Core content – English, Math, Science, and Social Studies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Maximize achievement and </a:t>
                      </a:r>
                      <a:br>
                        <a:rPr lang="en-US" sz="1600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5588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20663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Semester grade distribution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Midterm grade reports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Biweekly Panorama grade reports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Intervention lists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5588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08458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Refine multiple pathways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Create and implement Flex Program for at-risk students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Refine Pre-Algebra curriculum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Continue to evaluate and expand Open learning Center opportunities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Explore QAVTC/Core Department partnerships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80102">
                <a:tc>
                  <a:txBody>
                    <a:bodyPr/>
                    <a:lstStyle/>
                    <a:p>
                      <a:r>
                        <a:rPr lang="en-US" sz="1200" dirty="0"/>
                        <a:t>Improve PLC collaboration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ACL instructional walkthroughs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PLC specific learning opportunities (PD)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Continue to develop Schoology Standalone Courses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Refine Curriculum maps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Refine common assessments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Improve data analysis in teams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277" y="206837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55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95309" y="142043"/>
          <a:ext cx="11780668" cy="6578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1870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20959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578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88216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QUINCY SENIOR HIGH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85021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12650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QHS will refocus and improve classroom instructional activities and building instructional conversations to focus on best practice and high-level engagement to improve student performance.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85021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58808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Staff survey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Five Essentials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Student performance – grades, credits, attendance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Walkthrough data</a:t>
                      </a:r>
                      <a:endParaRPr lang="en-US" sz="1200" i="1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Instructional Rounds data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85021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43830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Implement building walkthrough protocol and process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Analyze 2022-23 Walkthrough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Refine walkthrough tool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 ACL walkthroughs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Implement administrative walkthroughs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19784">
                <a:tc>
                  <a:txBody>
                    <a:bodyPr/>
                    <a:lstStyle/>
                    <a:p>
                      <a:r>
                        <a:rPr lang="en-US" sz="1200" dirty="0"/>
                        <a:t>Re-introduce building activities designed to foster instructional conversations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Instructional rounds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Shadowing students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Instructional Handbook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8399" y="1944090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6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88235" y="198783"/>
          <a:ext cx="11608904" cy="6432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68795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QUINCY SENIOR HIGH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265274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66993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QHS will refocus the Climate and Culture Team </a:t>
                      </a:r>
                      <a:r>
                        <a:rPr lang="en-US" sz="1200" i="1" dirty="0"/>
                        <a:t>(“All In” theme) </a:t>
                      </a:r>
                      <a:r>
                        <a:rPr lang="en-US" sz="1200" i="0" dirty="0"/>
                        <a:t>to maintain and improve the overall school environment. The staff and staff focus will be on consistency, relationships, and responsiveness.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253866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571198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Student measures: attendance, ODRs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Five Essentials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PBIS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i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13030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Climate &amp; Culture Team improvement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Expand membership (students, parents, all employee classifications)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Data analysis to determine building focus each month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Problem solve frequently occurring issues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Focus on consistency and fidelity across the building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38752">
                <a:tc>
                  <a:txBody>
                    <a:bodyPr/>
                    <a:lstStyle/>
                    <a:p>
                      <a:r>
                        <a:rPr lang="en-US" sz="1200" dirty="0"/>
                        <a:t>Refine “All In”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Revise All In document (matrix)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Refine staff message on consistency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Collect student feedback on incentives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4010" y="190857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62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88234" y="198783"/>
          <a:ext cx="11696619" cy="6494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594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79429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34596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239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QUINCY SENIOR HIGH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69333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75463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QHS will increase parent participation and attendance. By the end of 2023-24, QHS will have 1,000 parent “visits” to campus and 2,000 parent contacts.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400" i="1" dirty="0">
                          <a:latin typeface="Abadi" panose="020B0604020104020204" pitchFamily="34" charset="0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69333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00333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Universal Team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Parent contact logs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Attendance sheets for events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i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69333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385000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r>
                        <a:rPr lang="en-US" sz="1200" dirty="0"/>
                        <a:t>Increase event attendance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Update Back to School Night structure  to meet parent/family needs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Refocus Parent/Teacher Conference structure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Partner with PTO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Quarterly Flex Program family nights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Athletic department parent meetings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Take advantage of parent attendance at Music and sports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53785">
                <a:tc>
                  <a:txBody>
                    <a:bodyPr/>
                    <a:lstStyle/>
                    <a:p>
                      <a:r>
                        <a:rPr lang="en-US" sz="1200" dirty="0"/>
                        <a:t>Increase parent contact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Teacher tracking of parent contact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HELPs meetings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Redevelop QHS Newsletter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Create “live feed” on QHS website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Increase social media presence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476" y="211333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634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561</Words>
  <Application>Microsoft Office PowerPoint</Application>
  <PresentationFormat>Widescreen</PresentationFormat>
  <Paragraphs>109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8</cp:revision>
  <dcterms:created xsi:type="dcterms:W3CDTF">2023-09-11T19:42:42Z</dcterms:created>
  <dcterms:modified xsi:type="dcterms:W3CDTF">2023-09-11T19:56:45Z</dcterms:modified>
</cp:coreProperties>
</file>