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9" r:id="rId2"/>
    <p:sldId id="300" r:id="rId3"/>
    <p:sldId id="301" r:id="rId4"/>
    <p:sldId id="30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3679-5FA0-4B8C-9149-D3A810F576E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11-187D-4B65-8522-64BF38483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64C79-4BBE-2F9A-A0E3-06EE356DC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0656C-81E1-161C-40FA-83F7945D27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6F91F-4385-CE05-C54D-035F11EB9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716A2-D626-EB37-B86B-1AF3D6E12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8850-56C1-DFC9-76DD-5F9C9991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55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36F11-C9EA-5BEE-D3F2-6E86C40B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BF827B-AF6D-1BF0-F397-C39BDD3DA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DAAA8-EAB6-9537-983A-CA0E70F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3655A-FF66-63D0-A114-A734CBDD5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AA04B-6A71-F5E2-7C31-1EEFEB59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01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38EDF3-4C36-DEED-FB05-FB5B6C4C1B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185844-CF67-F58B-776B-A46F1ED70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AF2A0-3B94-7774-B8F5-4239B8EB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E5063-7929-DEFE-7AE2-2A2D7763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E93D-9B00-A088-378A-7BAF14DA3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5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E7EE-73C5-999D-086F-B9689D09B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C9B8B-3087-70EE-3879-DFD72A31E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CF5A-EDA1-530B-2748-5B1D67D0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F2824-05EE-58BC-6CAA-C1702582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3245-0317-B280-98A7-F3937CC4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7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C53E2-6449-C3F2-D1A6-EAC2A978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2F0BC-3206-A63D-6227-C3110DD60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6C412-B332-346E-903A-E64EE658D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A0D09-4E64-0B6D-7E03-3C8C7215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F3C3B-1BF9-5684-4B70-8FFD9F9EF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4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CBC0F-EA7C-CA93-6F2D-DA89EE96D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573EA-D230-DEA2-6185-340EC653A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38984-E806-558C-609B-8CF526B1F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A8D93-D143-F7E6-04DE-B0D10896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00364-F924-6892-9DCE-9844DB846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416808-36EE-CE5C-C35E-B1277F9B3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5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2FBA-71EF-C033-566E-A658DF4CA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7AD96-528B-8C9E-79A4-432BEDC69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55877-0C38-AA87-51B3-040876EA2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BFE8E-DEE7-0127-95E4-495A4C5D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856FED-F162-A70A-AF55-A940080CB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42115-33F5-A6DD-141D-704661CD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472516-18F0-C499-0D61-FE12EB7B6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72DDD-7C6C-F170-E2EE-A77D73A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32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B479E-9D0D-99A9-E181-CD297C4C5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288B38-0730-7C9A-0CBC-2CBB79F83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3EEBEE-31D7-2D3D-D0A1-716578CAB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3B1F5-558F-D0CE-CFEA-16874DD2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8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710876-7E16-1B47-5AA0-380B5402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1DC2CF-C462-4567-47BA-04C04EB8E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ED41A5-AF99-87D1-FB69-CF0014372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0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346C6-A7D2-2953-B4D3-344AE91B3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DC442-4593-08C4-6220-FCD06A03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D7868D-6818-EB7D-C805-8AB60AB24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423C2A-997B-4031-7569-C964FDC23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D6104-0AF4-1DF5-0B6B-BD6F807B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E7AB8-8327-CB05-1828-428D52CEE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6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F317-B0E6-D0FE-2771-656FFA76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F055D4-98C6-2DE4-F916-5E235AE46A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32453-371C-0E75-B23A-9C972317B6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81005-2BD1-B139-74E1-B895A6F2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C8F9F-CDF8-EE6A-7260-6A464558E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429866-568E-1FE7-F2AF-C829088ED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1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B295D-494A-282E-94E1-3E506C45A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F3DA-83CE-D4FB-B530-B6C78082A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4FE0C-10AB-CC27-4EA5-9CC2B0A67A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8E9DE-8AC0-4BF9-9D02-C84528CCA005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40793-EB84-8ADC-0B99-F9632A2627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E84AA-0660-2D52-AB44-5DFD1B218D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E80D9-2DDC-48A9-9137-627024FDE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50920" y="142043"/>
          <a:ext cx="11887199" cy="6604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6304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73596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8729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7870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QUINCY SENIOR HIGH SCHOOL </a:t>
                      </a:r>
                      <a:r>
                        <a:rPr lang="en-US" dirty="0"/>
                        <a:t>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75588">
                <a:tc gridSpan="2"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Q GOAL 1: STUDENT SUCCESS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90291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QHS will increase the core content pass rate during the 2023-2024 to 92% from 88%. (2022-2023 rate)</a:t>
                      </a:r>
                    </a:p>
                    <a:p>
                      <a:endParaRPr lang="en-US" sz="1200" i="1" dirty="0"/>
                    </a:p>
                    <a:p>
                      <a:r>
                        <a:rPr lang="en-US" sz="1000" i="1" dirty="0"/>
                        <a:t>*Core content – English, Math, Science, and Social Studies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Maximize achievement and </a:t>
                      </a:r>
                      <a:br>
                        <a:rPr lang="en-US" sz="1600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growth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75588">
                <a:tc gridSpan="2">
                  <a:txBody>
                    <a:bodyPr/>
                    <a:lstStyle/>
                    <a:p>
                      <a:r>
                        <a:rPr lang="en-US" b="1" i="1" dirty="0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20663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Semester grade distribution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Midterm grade reports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Biweekly Panorama grade reports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Intervention lists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75588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08458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Refine multiple pathways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Create and implement Flex Program for at-risk students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Refine Pre-Algebra curriculum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Continue to evaluate and expand Open learning Center opportunities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Explore QAVTC/Core Department partnerships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80102">
                <a:tc>
                  <a:txBody>
                    <a:bodyPr/>
                    <a:lstStyle/>
                    <a:p>
                      <a:r>
                        <a:rPr lang="en-US" sz="1200" dirty="0"/>
                        <a:t>Improve PLC collaboration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ACL instructional walkthroughs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PLC specific learning opportunities (PD)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Continue to develop Schoology Standalone Courses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Refine Curriculum maps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Refine common assessments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Improve data analysis in teams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7277" y="2068377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195309" y="142043"/>
          <a:ext cx="11780668" cy="6578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1870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820959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578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8821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SENIOR HIGH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85021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2: EFFECTIVE INSTRUCTION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912650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QHS will refocus and improve classroom instructional activities and building instructional conversations to focus on best practice and high-level engagement to improve student performance.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Engage in critical thinking and problem solving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85021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058808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Staff survey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Five Essentials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Student performance – grades, credits, attendance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Walkthrough data</a:t>
                      </a:r>
                      <a:endParaRPr lang="en-US" sz="1200" i="1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Instructional Rounds data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85021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443830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Implement building walkthrough protocol and process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Analyze 2022-23 Walkthrough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Refine walkthrough tool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 ACL walkthroughs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Implement administrative walkthroughs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619784">
                <a:tc>
                  <a:txBody>
                    <a:bodyPr/>
                    <a:lstStyle/>
                    <a:p>
                      <a:r>
                        <a:rPr lang="en-US" sz="1200" dirty="0"/>
                        <a:t>Re-introduce building activities designed to foster instructional conversations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Instructional rounds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Shadowing students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Instructional Handbook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399" y="1944090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16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5" y="198783"/>
          <a:ext cx="11608904" cy="643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477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36088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10339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6879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SENIOR HIGH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265274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3: LEARNING ENVIRONMENT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66993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QHS will refocus the Climate and Culture Team </a:t>
                      </a:r>
                      <a:r>
                        <a:rPr lang="en-US" sz="1200" i="1" dirty="0"/>
                        <a:t>(“All In” theme) </a:t>
                      </a:r>
                      <a:r>
                        <a:rPr lang="en-US" sz="1200" i="0" dirty="0"/>
                        <a:t>to maintain and improve the overall school environment. The staff and staff focus will be on consistency, relationships, and responsiveness.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600" i="1" dirty="0">
                          <a:latin typeface="Abadi" panose="020B0604020104020204" pitchFamily="34" charset="0"/>
                        </a:rPr>
                        <a:t>Maintain secure, healthy, and adaptive schools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253866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571198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Student measures: attendance, ODRs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Five Essentials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PBIS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i="0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1303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563437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Climate &amp; Culture Team improvement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Expand membership (students, parents, all employee classifications)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Data analysis to determine building focus each month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Problem solve frequently occurring issues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Focus on consistency and fidelity across the building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38752">
                <a:tc>
                  <a:txBody>
                    <a:bodyPr/>
                    <a:lstStyle/>
                    <a:p>
                      <a:r>
                        <a:rPr lang="en-US" sz="1200" dirty="0"/>
                        <a:t>Refine “All In”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Revise All In document (matrix)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Refine staff message on consistency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Collect student feedback on incentives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4010" y="1908578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62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39519F5-0F0B-F036-337D-CE6BCA67CA64}"/>
              </a:ext>
            </a:extLst>
          </p:cNvPr>
          <p:cNvGraphicFramePr>
            <a:graphicFrameLocks noGrp="1"/>
          </p:cNvGraphicFramePr>
          <p:nvPr/>
        </p:nvGraphicFramePr>
        <p:xfrm>
          <a:off x="288234" y="198783"/>
          <a:ext cx="11696619" cy="6494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2594">
                  <a:extLst>
                    <a:ext uri="{9D8B030D-6E8A-4147-A177-3AD203B41FA5}">
                      <a16:colId xmlns:a16="http://schemas.microsoft.com/office/drawing/2014/main" val="2928308777"/>
                    </a:ext>
                  </a:extLst>
                </a:gridCol>
                <a:gridCol w="5779429">
                  <a:extLst>
                    <a:ext uri="{9D8B030D-6E8A-4147-A177-3AD203B41FA5}">
                      <a16:colId xmlns:a16="http://schemas.microsoft.com/office/drawing/2014/main" val="3863339056"/>
                    </a:ext>
                  </a:extLst>
                </a:gridCol>
                <a:gridCol w="3234596">
                  <a:extLst>
                    <a:ext uri="{9D8B030D-6E8A-4147-A177-3AD203B41FA5}">
                      <a16:colId xmlns:a16="http://schemas.microsoft.com/office/drawing/2014/main" val="63710758"/>
                    </a:ext>
                  </a:extLst>
                </a:gridCol>
              </a:tblGrid>
              <a:tr h="372398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QUINCY SENIOR HIGH SCHOOL IMPROVEMENT PLAN 2023-2024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28213"/>
                  </a:ext>
                </a:extLst>
              </a:tr>
              <a:tr h="369333">
                <a:tc gridSpan="2"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Q GOAL 4: PARTNERSHIPS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solidFill>
                            <a:schemeClr val="bg1"/>
                          </a:solidFill>
                        </a:rPr>
                        <a:t>District Q Goal 4</a:t>
                      </a:r>
                      <a:endParaRPr lang="en-US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991734"/>
                  </a:ext>
                </a:extLst>
              </a:tr>
              <a:tr h="875463">
                <a:tc gridSpan="2">
                  <a:txBody>
                    <a:bodyPr/>
                    <a:lstStyle/>
                    <a:p>
                      <a:r>
                        <a:rPr lang="en-US" sz="1200" i="0" dirty="0"/>
                        <a:t>QHS will increase parent participation and attendance. By the end of 2023-24, QHS will have 1,000 parent “visits” to campus and 2,000 parent contacts.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br>
                        <a:rPr lang="en-US" i="1" dirty="0">
                          <a:latin typeface="Abadi" panose="020B0604020104020204" pitchFamily="34" charset="0"/>
                        </a:rPr>
                      </a:br>
                      <a:r>
                        <a:rPr lang="en-US" sz="1400" i="1" dirty="0">
                          <a:latin typeface="Abadi" panose="020B0604020104020204" pitchFamily="34" charset="0"/>
                        </a:rPr>
                        <a:t>Cultivate partnerships with parents, families, and the Quincy community to create successful pathways for all.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9753920"/>
                  </a:ext>
                </a:extLst>
              </a:tr>
              <a:tr h="369333">
                <a:tc gridSpan="2">
                  <a:txBody>
                    <a:bodyPr/>
                    <a:lstStyle/>
                    <a:p>
                      <a:r>
                        <a:rPr lang="en-US" b="1" i="1">
                          <a:solidFill>
                            <a:schemeClr val="bg1"/>
                          </a:solidFill>
                        </a:rPr>
                        <a:t>Performance Measures (Data/Progress Monitoring)</a:t>
                      </a:r>
                      <a:endParaRPr lang="en-US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29545"/>
                  </a:ext>
                </a:extLst>
              </a:tr>
              <a:tr h="1200333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Universal Team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Parent contact logs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0" dirty="0"/>
                        <a:t>Attendance sheets for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i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sz="1200" i="1" dirty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i="1">
                        <a:latin typeface="Abadi" panose="020B0604020104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682165"/>
                  </a:ext>
                </a:extLst>
              </a:tr>
              <a:tr h="369333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ACTION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>
                          <a:solidFill>
                            <a:schemeClr val="bg1"/>
                          </a:solidFill>
                        </a:rPr>
                        <a:t>SCHOOL LEVEL TASKS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220479"/>
                  </a:ext>
                </a:extLst>
              </a:tr>
              <a:tr h="1385000">
                <a:tc>
                  <a:txBody>
                    <a:bodyPr/>
                    <a:lstStyle/>
                    <a:p>
                      <a:endParaRPr lang="en-US" sz="1200" dirty="0"/>
                    </a:p>
                    <a:p>
                      <a:r>
                        <a:rPr lang="en-US" sz="1200" dirty="0"/>
                        <a:t>Increase event attendance</a:t>
                      </a:r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Update Back to School Night structure  to meet parent/family needs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Refocus Parent/Teacher Conference structure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Partner with PTO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Quarterly Flex Program family nights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Athletic department parent meetings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Take advantage of parent attendance at Music and sports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0067725"/>
                  </a:ext>
                </a:extLst>
              </a:tr>
              <a:tr h="1553785">
                <a:tc>
                  <a:txBody>
                    <a:bodyPr/>
                    <a:lstStyle/>
                    <a:p>
                      <a:r>
                        <a:rPr lang="en-US" sz="1200" dirty="0"/>
                        <a:t>Increase parent contact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Teacher tracking of parent contact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HELPs meetings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Redevelop QHS Newsletter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Create “live feed” on QHS website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Increase social media presence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97523"/>
                  </a:ext>
                </a:extLst>
              </a:tr>
            </a:tbl>
          </a:graphicData>
        </a:graphic>
      </p:graphicFrame>
      <p:pic>
        <p:nvPicPr>
          <p:cNvPr id="5" name="Picture 4" descr="Logo, icon, company name&#10;&#10;Description automatically generated">
            <a:extLst>
              <a:ext uri="{FF2B5EF4-FFF2-40B4-BE49-F238E27FC236}">
                <a16:creationId xmlns:a16="http://schemas.microsoft.com/office/drawing/2014/main" id="{34C3E879-BA67-E262-679F-FF88E55D5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476" y="2113337"/>
            <a:ext cx="1376363" cy="111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34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561</Words>
  <Application>Microsoft Office PowerPoint</Application>
  <PresentationFormat>Widescreen</PresentationFormat>
  <Paragraphs>109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Abadi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Dinkheller, Kimberly</dc:creator>
  <cp:lastModifiedBy>Dinkheller, Kimberly</cp:lastModifiedBy>
  <cp:revision>8</cp:revision>
  <dcterms:created xsi:type="dcterms:W3CDTF">2023-09-11T19:42:42Z</dcterms:created>
  <dcterms:modified xsi:type="dcterms:W3CDTF">2023-09-11T19:56:45Z</dcterms:modified>
</cp:coreProperties>
</file>