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00" r:id="rId3"/>
    <p:sldId id="301" r:id="rId4"/>
    <p:sldId id="30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3078-268F-352C-9D79-C8F51946B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DB7312-45A2-B5CD-F2C0-7EE4C9577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AF4AB-F2DE-59F6-1C59-53C8737D4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CD3F7-6195-B6E8-E8CF-B41F88E16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CFB2A-1152-5419-AD78-85F3C226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B97CD-56BD-E562-E479-55A63D03C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98EF3A-EE70-C2D8-522D-3A7D2A81C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A8D1D-E4E9-11DC-E651-A345B0BA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0788-9AC6-E570-BDA2-90FDE2216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84C79-0F4D-B38C-CA6A-279EBF722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5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5A95CE-4D18-22CA-D5F2-44F43C1B18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6FE4FC-02C7-76CF-E3A3-702541C45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8FF56-0409-5483-F580-A7439FFD9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C7E72-5DAF-D2E5-543A-F3BC6D3FA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15774-C303-870C-D679-D8DFB28CB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9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298A3-B4D9-8772-B82E-ACF1A8A13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1B1F1-402B-17DF-B05F-4D88211F4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71FE6-EF6D-25EA-8212-0FF0A2167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6E929-B02C-8C72-6CDB-98F4F408B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114D8-02A6-E702-F794-587301369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7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04E19-FE92-AB38-C145-F8E399D80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A46C8-E3C7-E2C2-99CA-C287D616A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82CE0-7C79-A653-DD3C-B1317B47F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05AD9-4CCF-5EE8-35C6-B64B2B366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4EACB-11D6-3D13-A7DE-FBB5148B3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3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049F9-D7DA-4679-61C0-284BB94A9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AE92A-3669-CBC6-128B-C84C9D2CA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926E2-4A00-5B5B-9ED4-3E7457BF4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7E67A-374E-91ED-0146-CD1FA772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855406-FC8B-DBF7-4E24-4001B9ED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4178E-8618-E695-B348-66D1739A2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2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CFBC-3405-15A9-D06C-D7C7E2FEC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12447-6271-9A90-7B3B-EB0403BFD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111E6-3325-BED4-DF3A-1F9B806AC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4943FB-D612-2CDE-067B-6D72C01874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95A1-B25A-9BFF-FE74-81EED5105E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FE0D3B-D5E3-B7F2-D777-74F694386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27A5BA-E87A-5757-EDA2-3DBCBC07A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102393-C713-20C6-FD4C-DF9492E2B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1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661F9-F4CF-ACBB-7C89-9A29B5D73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BAE6D9-F540-DD1E-68F5-0BEA3DC0E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A0E837-6EEF-FAA7-F661-D27914F1D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2E5AEA-1AA4-E7EE-09F9-B0ADD6639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3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13E6E-B847-5F63-020A-78CD82639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FD0259-A3C6-75D5-C05B-AB8F19CF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8C94D-0FF2-A257-721A-C390019D8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2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A9211-00FC-9BF5-812F-12946CF0B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E11D8-7AFE-0D36-35A4-29A696362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F14B0-E28A-3D74-8550-120B120F7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CA3C1-00E0-2A50-F6C8-D14EFB8A3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73813-8D65-2F1D-5E9F-92F86260B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69697-3F14-671D-61EB-7B3C7DB23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4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4789E-9B2E-C651-0D9E-346AE9C91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59AB74-4038-EAD7-9CFC-6EE891E0D2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C916DB-F1CC-18E4-3241-665CE0313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9E362-3016-6AAB-DF8F-F248D70B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1E78F-12D5-FBA1-F85D-4B95FE02E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37E2AB-1641-348E-840E-3C2F9913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7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49018E-5651-47A7-335C-2E90BE306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9F7DE-9DF4-8E78-3639-397782F11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7D591-F044-C3F7-019E-67AC27362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E08C8-B4D3-89A9-BA4E-6F0AE570C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680C2-EC09-4A3E-4EAE-6819F8BA3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3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199175" y="90802"/>
          <a:ext cx="11787613" cy="6685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3218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644395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627802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Rooney Elementary </a:t>
                      </a:r>
                      <a:r>
                        <a:rPr lang="en-US"/>
                        <a:t>School 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361891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1- Student Achievement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1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2212253">
                <a:tc>
                  <a:txBody>
                    <a:bodyPr/>
                    <a:lstStyle/>
                    <a:p>
                      <a:r>
                        <a:rPr lang="en-US" sz="1600" i="1"/>
                        <a:t>Rooney Elementary will increase MAP Reading Achievement from Fall 2022 to Spring 2023 in all grades. </a:t>
                      </a:r>
                    </a:p>
                    <a:p>
                      <a:endParaRPr lang="en-US" sz="1600" i="1"/>
                    </a:p>
                    <a:p>
                      <a:r>
                        <a:rPr lang="en-US" sz="1600" i="1"/>
                        <a:t>Rooney Elementary will increase MAP Math Achievement from Fall 2022 to Spring 2023 in all grades. </a:t>
                      </a:r>
                      <a:br>
                        <a:rPr lang="en-US" sz="1600" i="1"/>
                      </a:br>
                      <a:endParaRPr lang="en-US" sz="1600" i="1"/>
                    </a:p>
                    <a:p>
                      <a:r>
                        <a:rPr lang="en-US" sz="1600" i="1"/>
                        <a:t>Rooney Elementary will increase MAP Language Usage Achievement from Fall 2022 to Spring 2023 in all grades. </a:t>
                      </a:r>
                    </a:p>
                    <a:p>
                      <a:endParaRPr lang="en-US" sz="1400" i="1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>
                          <a:latin typeface="+mn-lt"/>
                        </a:rPr>
                      </a:br>
                      <a:endParaRPr lang="en-US" sz="1200" b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QPS WILL increase student achievement and growth in grades PK-12.</a:t>
                      </a:r>
                      <a:br>
                        <a:rPr lang="en-US" sz="14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br>
                        <a:rPr lang="en-US" sz="14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r>
                        <a:rPr lang="en-US" sz="10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*</a:t>
                      </a:r>
                      <a:r>
                        <a:rPr lang="en-US" sz="1000" b="0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Evidenced by: State and local assessment data and MTSS intervention data.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361891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28549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i="0">
                          <a:solidFill>
                            <a:schemeClr val="tx1"/>
                          </a:solidFill>
                          <a:latin typeface="+mn-lt"/>
                        </a:rPr>
                        <a:t>F&amp;P Assessment data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i="0">
                          <a:solidFill>
                            <a:schemeClr val="tx1"/>
                          </a:solidFill>
                          <a:latin typeface="+mn-lt"/>
                        </a:rPr>
                        <a:t>Everyday Math Unit Assessment data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i="0">
                          <a:solidFill>
                            <a:schemeClr val="tx1"/>
                          </a:solidFill>
                          <a:latin typeface="+mn-lt"/>
                        </a:rPr>
                        <a:t>Writing proficiency data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i="0">
                          <a:solidFill>
                            <a:schemeClr val="tx1"/>
                          </a:solidFill>
                          <a:latin typeface="+mn-lt"/>
                        </a:rPr>
                        <a:t>Panorama MTSS data (grades)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i="0">
                          <a:solidFill>
                            <a:schemeClr val="tx1"/>
                          </a:solidFill>
                          <a:latin typeface="+mn-lt"/>
                        </a:rPr>
                        <a:t>NWEA MAP Growth data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358744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138170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/>
                        <a:t>Student Achievement Leadership Team monthly meetings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/>
                        <a:t>Data review 3 times – October 2022, January 2023, May 2023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/>
                        <a:t>Staff professional development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/>
                        <a:t>Vertical planning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/>
                        <a:t>Curriculum review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814" y="1222521"/>
            <a:ext cx="1342258" cy="993271"/>
          </a:xfrm>
          <a:prstGeom prst="rect">
            <a:avLst/>
          </a:prstGeom>
        </p:spPr>
      </p:pic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CB1C12FB-9BD4-6216-625F-C710E8FDAD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515695" y="4693242"/>
            <a:ext cx="3374527" cy="18844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1513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330522" y="290557"/>
          <a:ext cx="11684865" cy="6314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236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612629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829128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Rooney Elementary </a:t>
                      </a:r>
                      <a:r>
                        <a:rPr lang="en-US"/>
                        <a:t>School 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466931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2- Instructional Practices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2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10435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/>
                        <a:t>Rooney Elementary will increase student academic engagement by utilizing best practices that increase student motivation, promote critical thinking skills and develop growth mindset and resiliency in all students. </a:t>
                      </a:r>
                    </a:p>
                    <a:p>
                      <a:endParaRPr lang="en-US" sz="1600" i="1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1" i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 sz="1200" b="1" i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1" i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br>
                        <a:rPr lang="en-US" sz="1200" b="1" i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 sz="1200" b="1" i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>
                          <a:latin typeface="+mn-lt"/>
                        </a:rPr>
                        <a:t>QPS WILL utilize standards-based curriculum maps to ensure a guaranteed and viable curriculum is provided for all students and work in professional learning communities to plan for instruction that promotes critical thinking, collaboration, creativity and engagement.</a:t>
                      </a:r>
                      <a:endParaRPr lang="en-US" sz="120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>
                          <a:latin typeface="+mn-lt"/>
                        </a:rPr>
                        <a:t>*Evidenced by: School culture data, state and local assessment data, instructional practice data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466931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38575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i="0">
                          <a:latin typeface="+mn-lt"/>
                        </a:rPr>
                        <a:t>Instructional Practice Inventory- observations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i="0">
                          <a:latin typeface="+mn-lt"/>
                        </a:rPr>
                        <a:t>Student/Staff Engagement survey/feedback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i="0">
                          <a:latin typeface="+mn-lt"/>
                        </a:rPr>
                        <a:t>5Essentials Survey Data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i="0">
                          <a:latin typeface="+mn-lt"/>
                        </a:rPr>
                        <a:t>Teacher Peer Observations </a:t>
                      </a:r>
                      <a:endParaRPr lang="en-US" sz="16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8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466931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163207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/>
                        <a:t>Student Engagement Leadership Team monthly meetings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/>
                        <a:t>Data Review 3 times- October 2022, January 2023, May 2023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/>
                        <a:t>Staff Professional Development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/>
                        <a:t>Curriculum review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sz="16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242" y="1589590"/>
            <a:ext cx="1342258" cy="993271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27A6CCC7-A1C7-3BB3-7175-77179C9CA56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555525" y="4616924"/>
            <a:ext cx="3305953" cy="18461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64924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190123" y="273466"/>
          <a:ext cx="11778558" cy="6362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62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641596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815433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Rooney Elementary </a:t>
                      </a:r>
                      <a:r>
                        <a:rPr lang="en-US"/>
                        <a:t>School 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45921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3- School Culture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3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8348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>
                          <a:latin typeface="Century Gothic" panose="020B0502020202020204" pitchFamily="34" charset="0"/>
                        </a:rPr>
                        <a:t>Rooney Elementary will decrease office discipline referrals for disrespect by 10% from August 2022 to May 2023. </a:t>
                      </a:r>
                    </a:p>
                    <a:p>
                      <a:endParaRPr lang="en-US" sz="1600" i="1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 i="0">
                          <a:latin typeface="+mn-lt"/>
                        </a:rPr>
                      </a:br>
                      <a:endParaRPr lang="en-US" sz="1200" b="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>
                          <a:latin typeface="+mn-lt"/>
                        </a:rPr>
                        <a:t>QPS WILL maintain and safe, healthy, supportive and equitable environment for all students and staff.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1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br>
                        <a:rPr lang="en-US" sz="11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r>
                        <a:rPr lang="en-US" sz="10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*</a:t>
                      </a:r>
                      <a:r>
                        <a:rPr lang="en-US" sz="1000" b="0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Evidenced by: School Culture Data, Discipline Data, Teacher Retention data and MTSS data</a:t>
                      </a:r>
                      <a:br>
                        <a:rPr lang="en-US" sz="11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 sz="110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45921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29419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Panorama MTSS data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ODRs- Skyward Discipline data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Student/Staff Surveys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Classroom observations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45921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204063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School Culture Leadership Team monthly meetings to review discipline data and plan for universal MTSS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Data Review 3 times – October 2022, January 2023, May 2023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Staff Professional Development (PBIS, Classroom Management, Social Emotional Learning)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Rooney Student Grade Level Leadership Teams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4135" y="1607697"/>
            <a:ext cx="1342258" cy="993271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31455F6C-F9EC-5C77-3E68-03A3B35C131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513247" y="4731483"/>
            <a:ext cx="3329898" cy="17768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561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244444" y="273465"/>
          <a:ext cx="11685485" cy="635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665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612820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647819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Rooney Elementary </a:t>
                      </a:r>
                      <a:r>
                        <a:rPr lang="en-US"/>
                        <a:t>School 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364825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4- Parent/Community Partnerships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4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1359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Rooney Elementary will increase the overall student average daily attendance by 5% for the 2022-2023 school year, by decreasing chronic absences, chronic tardiness and increasing parent involvement. </a:t>
                      </a:r>
                      <a:br>
                        <a:rPr kumimoji="0" lang="en-US" sz="1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br>
                        <a:rPr kumimoji="0" lang="en-US" sz="1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*2021-2022 average daily attendance was 91.6%. </a:t>
                      </a:r>
                    </a:p>
                    <a:p>
                      <a:endParaRPr lang="en-US" sz="1600" i="1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0" i="0">
                          <a:latin typeface="+mn-lt"/>
                        </a:rPr>
                      </a:br>
                      <a:endParaRPr lang="en-US" sz="1400" b="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r>
                        <a:rPr lang="en-US" sz="1200" b="1">
                          <a:latin typeface="+mn-lt"/>
                        </a:rPr>
                        <a:t>QPS WILL strengthen parent support and community engagement by building positive relationships and communication between parents, families, schools and community to foster success for all students.</a:t>
                      </a:r>
                      <a:endParaRPr lang="en-US" sz="120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i="0">
                          <a:latin typeface="+mn-lt"/>
                        </a:rPr>
                      </a:br>
                      <a:endParaRPr lang="en-US" sz="140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>
                          <a:latin typeface="+mn-lt"/>
                        </a:rPr>
                        <a:t>*Evidenced by: Attendance and truancy data, parent event attendance, parent survey data, discipline data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364825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12953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Panorama MTSS data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Skyward discipline and attendance data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Parent feedback/survey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364825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208016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Parent Community Partnership Leadership Team monthly meetings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Data review- 3 times- October 2022, January 2023, May 2023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Rooney PTO partnership- Community Involvement Team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Parent Education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Attendance acknowledgements and celebrations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868" y="1339791"/>
            <a:ext cx="1342258" cy="993271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810FC1F3-08C0-D527-3078-ACCAFE6FF2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445185" y="4571957"/>
            <a:ext cx="3388907" cy="18925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777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659</Words>
  <Application>Microsoft Office PowerPoint</Application>
  <PresentationFormat>Widescreen</PresentationFormat>
  <Paragraphs>89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Bookman Old Style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Dinkheller, Kimberly</dc:creator>
  <cp:lastModifiedBy>Dinkheller, Kimberly</cp:lastModifiedBy>
  <cp:revision>6</cp:revision>
  <dcterms:created xsi:type="dcterms:W3CDTF">2023-09-11T20:04:22Z</dcterms:created>
  <dcterms:modified xsi:type="dcterms:W3CDTF">2023-09-11T20:19:44Z</dcterms:modified>
</cp:coreProperties>
</file>