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5" r:id="rId2"/>
    <p:sldId id="330" r:id="rId3"/>
    <p:sldId id="306" r:id="rId4"/>
    <p:sldId id="3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91548" y="236855"/>
          <a:ext cx="11608904" cy="638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4858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ROONEY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45720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094779"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Rooney Elementary School will increase student achievement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 2023 to Spring of 2024.​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Rooney Elementary School will increase student achievement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 to 2023 to Spring of 2024.</a:t>
                      </a:r>
                      <a:endParaRPr lang="en-US" sz="12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Maximize achievement and </a:t>
                      </a:r>
                    </a:p>
                    <a:p>
                      <a:pPr algn="ctr"/>
                      <a:r>
                        <a:rPr lang="en-US" sz="1600" i="1" dirty="0">
                          <a:latin typeface="Abadi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45720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00428">
                <a:tc gridSpan="2">
                  <a:txBody>
                    <a:bodyPr/>
                    <a:lstStyle/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MAP Projected Proficiency Report by grade level- number of students projected to meet a “4” or “5” on the IAR​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MAP School Profile Report (Achievement Percentile Measures) – student achieving 60th percentile or above (green/blue)​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level team meeting notes and reflections (Data Analysis Protocol)</a:t>
                      </a:r>
                      <a:endParaRPr lang="en-US" sz="12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4572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296448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School-wide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Rooney Instructional leadership team will conduct school-wide data analysis of MAP reports after each assessment window by consulting grade level results and the results of individual student groups.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During grade level collaboration time, grade level teams will review grade level class breakdown by instructional area to make recommendations for students needing additional support/enrichment. ​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Grade level teachers will utilize classroom data monthly to inform instruction for all students.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454442">
                <a:tc>
                  <a:txBody>
                    <a:bodyPr/>
                    <a:lstStyle/>
                    <a:p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Rooney Instructional leadership team will provide professional learning and guidance around the PLC+ framework to grade level teams. ​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Rooney Instructional leadership team will model and support grade level teams through Collective Efficacy Cycles ​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Grade level teams will use a data analysis protocol to identify grade level needs and the needs of specific student groups.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213939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4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95309" y="159797"/>
          <a:ext cx="11816178" cy="654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825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919412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12941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2180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ROONEY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21806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715172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Rooney Elementary will increase student engagement to promote deeper thinking, critical thinking and collaboration.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sz="1600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21806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619179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Growth report for Math, Reading and Language Usage( Fall, Winter)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School Profile Report (Achievement Percentile Measures) – student achieving 60th percentile or above (green/blue)​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Peer observations reporting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5Essentials Survey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Grade level team meeting notes and reflections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2180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251972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Development 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Staff Needs Assessment Survey- Fall and Winter ( Grade level Collaboration and PLC’s)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Instructional Leadership team will develop specific and targeted professional development.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269296">
                <a:tc>
                  <a:txBody>
                    <a:bodyPr/>
                    <a:lstStyle/>
                    <a:p>
                      <a:r>
                        <a:rPr lang="en-US" sz="1200" dirty="0"/>
                        <a:t>Teacher Collective Efficacy and Student Collaborative Practices   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Classroom teachers will observe three times prior to Spring Break, giving feedback.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Classroom teachers will provide opportunities for student discussion giving feedback to their peers.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analyze student data to identify grade level needs and the needs of specific student groups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213939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90623" y="198783"/>
          <a:ext cx="11738620" cy="649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366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01375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4687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067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ROONEY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7544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614345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Rooney Elementary will decrease the number of ODRs for insubordination by 5% for all students. </a:t>
                      </a:r>
                      <a:r>
                        <a:rPr lang="en-US" sz="1200" i="1" dirty="0"/>
                        <a:t>(425 total in 22-23)</a:t>
                      </a:r>
                      <a:br>
                        <a:rPr lang="en-US" sz="1200" i="1" dirty="0"/>
                      </a:br>
                      <a:r>
                        <a:rPr lang="en-US" sz="1200" i="0" dirty="0"/>
                        <a:t>Rooney Elementary will identify  and decrease individual student (sub) groups with a high rate of ODRs for disrespect.</a:t>
                      </a: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7544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27017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5 Essentials survey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Staff Surveys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Skyward- Panorama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 Attendance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ODRs for Disrespect by student group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ODRs for Insubordination</a:t>
                      </a:r>
                      <a:endParaRPr lang="en-US" sz="1200" i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Grade level teams notes and reflections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754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227017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Development 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Rooney Elementary will complete a book study on empowering at – risk youth.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Quarterly grade level collaboration teams will analysis discipline data.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Rooney Leadership Team will provide specific professional development on Social Emotional needs of students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88326">
                <a:tc>
                  <a:txBody>
                    <a:bodyPr/>
                    <a:lstStyle/>
                    <a:p>
                      <a:r>
                        <a:rPr lang="en-US" sz="1200" dirty="0"/>
                        <a:t>Increase positive school climate, by increasing student involvement and belonging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 the Ron Clark House system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Young Mens Club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Increase student leadership opportunities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399" y="2006233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59798" y="142044"/>
          <a:ext cx="11842812" cy="6551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124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51664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7502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899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ROONEY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8998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13997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Rooney Elementary will increase parent/family participation and involvement to increase student success.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sz="1400" i="1" dirty="0">
                          <a:latin typeface="Abadi" panose="020B0604020104020204" pitchFamily="34" charset="0"/>
                        </a:rPr>
                      </a:br>
                      <a:r>
                        <a:rPr lang="en-US" sz="1400" i="1" dirty="0">
                          <a:latin typeface="Abadi" panose="020B0604020104020204" pitchFamily="34" charset="0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8998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64244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Rooney Family event participation numbers/rates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Parent Survey on barriers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Student Attendance 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Grade Level Notes and Reflections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8998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264244">
                <a:tc>
                  <a:txBody>
                    <a:bodyPr/>
                    <a:lstStyle/>
                    <a:p>
                      <a:r>
                        <a:rPr lang="en-US" sz="1200" dirty="0"/>
                        <a:t>Increasing Family and Community Events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Increase Positive student- staff Relationships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Develop a Rooney Family involvement team that includes all stakeholders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Parent Survey conducted 3 times a year, September 2023, January 2024 and May 2024.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pod wars/ challenges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Leadership team provides professional 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53241">
                <a:tc>
                  <a:txBody>
                    <a:bodyPr/>
                    <a:lstStyle/>
                    <a:p>
                      <a:r>
                        <a:rPr lang="en-US" sz="1200" dirty="0"/>
                        <a:t>Increasing student average daily attendance 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Increase student sense of safety and belonging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 the Ron Clark House system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Instruction Leadership Team will provide professional development to Rooney certified staff on needed areas.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Rooney School song and leadership assemblies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 a student leadership team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211" y="196241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6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830</Words>
  <Application>Microsoft Office PowerPoint</Application>
  <PresentationFormat>Widescreen</PresentationFormat>
  <Paragraphs>116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6</cp:revision>
  <dcterms:created xsi:type="dcterms:W3CDTF">2023-09-11T19:42:42Z</dcterms:created>
  <dcterms:modified xsi:type="dcterms:W3CDTF">2023-09-11T19:49:15Z</dcterms:modified>
</cp:coreProperties>
</file>