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5" r:id="rId2"/>
    <p:sldId id="330" r:id="rId3"/>
    <p:sldId id="306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03679-5FA0-4B8C-9149-D3A810F576E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5F11-187D-4B65-8522-64BF3848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9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4C79-4BBE-2F9A-A0E3-06EE356DC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0656C-81E1-161C-40FA-83F7945D2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6F91F-4385-CE05-C54D-035F11EB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16A2-D626-EB37-B86B-1AF3D6E1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8850-56C1-DFC9-76DD-5F9C9991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5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6F11-C9EA-5BEE-D3F2-6E86C40B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F827B-AF6D-1BF0-F397-C39BDD3DA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DAAA8-EAB6-9537-983A-CA0E70FF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3655A-FF66-63D0-A114-A734CBDD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AA04B-6A71-F5E2-7C31-1EEFEB59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1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8EDF3-4C36-DEED-FB05-FB5B6C4C1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85844-CF67-F58B-776B-A46F1ED70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AF2A0-3B94-7774-B8F5-4239B8EB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E5063-7929-DEFE-7AE2-2A2D7763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EE93D-9B00-A088-378A-7BAF14DA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E7EE-73C5-999D-086F-B9689D09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C9B8B-3087-70EE-3879-DFD72A31E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8CF5A-EDA1-530B-2748-5B1D67D0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2824-05EE-58BC-6CAA-C1702582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3245-0317-B280-98A7-F3937CC4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7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53E2-6449-C3F2-D1A6-EAC2A978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2F0BC-3206-A63D-6227-C3110DD60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6C412-B332-346E-903A-E64EE658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0D09-4E64-0B6D-7E03-3C8C7215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F3C3B-1BF9-5684-4B70-8FFD9F9E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BC0F-EA7C-CA93-6F2D-DA89EE96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73EA-D230-DEA2-6185-340EC653A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38984-E806-558C-609B-8CF526B1F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A8D93-D143-F7E6-04DE-B0D10896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00364-F924-6892-9DCE-9844DB84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16808-36EE-CE5C-C35E-B1277F9B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2FBA-71EF-C033-566E-A658DF4C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7AD96-528B-8C9E-79A4-432BEDC69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55877-0C38-AA87-51B3-040876EA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BFE8E-DEE7-0127-95E4-495A4C5DE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56FED-F162-A70A-AF55-A940080CB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42115-33F5-A6DD-141D-704661CD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72516-18F0-C499-0D61-FE12EB7B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272DDD-7C6C-F170-E2EE-A77D73A0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479E-9D0D-99A9-E181-CD297C4C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88B38-0730-7C9A-0CBC-2CBB79F8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EEBEE-31D7-2D3D-D0A1-716578CA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3B1F5-558F-D0CE-CFEA-16874DD2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10876-7E16-1B47-5AA0-380B5402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1DC2CF-C462-4567-47BA-04C04EB8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D41A5-AF99-87D1-FB69-CF00143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0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346C6-A7D2-2953-B4D3-344AE91B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DC442-4593-08C4-6220-FCD06A033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7868D-6818-EB7D-C805-8AB60AB24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23C2A-997B-4031-7569-C964FDC2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D6104-0AF4-1DF5-0B6B-BD6F807B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E7AB8-8327-CB05-1828-428D52CE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F317-B0E6-D0FE-2771-656FFA7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055D4-98C6-2DE4-F916-5E235AE46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32453-371C-0E75-B23A-9C972317B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81005-2BD1-B139-74E1-B895A6F2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C8F9F-CDF8-EE6A-7260-6A464558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29866-568E-1FE7-F2AF-C829088E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B295D-494A-282E-94E1-3E506C45A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5F3DA-83CE-D4FB-B530-B6C78082A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4FE0C-10AB-CC27-4EA5-9CC2B0A67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0793-EB84-8ADC-0B99-F9632A262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E84AA-0660-2D52-AB44-5DFD1B218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91548" y="236855"/>
          <a:ext cx="11608904" cy="6384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477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736088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1033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48588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ROONEY ELEMENTARY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45720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1: STUDENT SUCCESS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1094779">
                <a:tc gridSpan="2">
                  <a:txBody>
                    <a:bodyPr/>
                    <a:lstStyle/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Rooney Elementary School will increase student achievement in </a:t>
                      </a: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 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measured by the NWEA Measures of Academic Progress Assessment from Fall 2023 to Spring of 2024.​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Rooney Elementary School will increase student achievement in </a:t>
                      </a: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 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measured by the NWEA Measures of Academic Progress Assessment from Fall to 2023 to Spring of 2024.</a:t>
                      </a:r>
                      <a:endParaRPr lang="en-US" sz="12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/>
                        </a:rPr>
                      </a:br>
                      <a:r>
                        <a:rPr lang="en-US" sz="1600" i="1" dirty="0">
                          <a:latin typeface="Abadi"/>
                        </a:rPr>
                        <a:t>Maximize achievement and </a:t>
                      </a:r>
                    </a:p>
                    <a:p>
                      <a:pPr algn="ctr"/>
                      <a:r>
                        <a:rPr lang="en-US" sz="1600" i="1" dirty="0">
                          <a:latin typeface="Abadi"/>
                        </a:rPr>
                        <a:t>growth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45720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000428">
                <a:tc gridSpan="2">
                  <a:txBody>
                    <a:bodyPr/>
                    <a:lstStyle/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NWEA MAP Projected Proficiency Report by grade level- number of students projected to meet a “4” or “5” on the IAR​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NWEA MAP School Profile Report (Achievement Percentile Measures) – student achieving 60th percentile or above (green/blue)​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 level team meeting notes and reflections (Data Analysis Protocol)</a:t>
                      </a:r>
                      <a:endParaRPr lang="en-US" sz="12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4572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296448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School-wide Data Analysis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Rooney Instructional leadership team will conduct school-wide data analysis of MAP reports after each assessment window by consulting grade level results and the results of individual student groups.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During grade level collaboration time, grade level teams will review grade level class breakdown by instructional area to make recommendations for students needing additional support/enrichment. ​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Grade level teachers will utilize classroom data monthly to inform instruction for all students.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454442">
                <a:tc>
                  <a:txBody>
                    <a:bodyPr/>
                    <a:lstStyle/>
                    <a:p>
                      <a:r>
                        <a:rPr lang="en-US" sz="1200" dirty="0"/>
                        <a:t>Focus on PLC+ and Collective Efficacy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Rooney Instructional leadership team will provide professional learning and guidance around the PLC+ framework to grade level teams. ​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Rooney Instructional leadership team will model and support grade level teams through Collective Efficacy Cycles ​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Grade level teams will use a data analysis protocol to identify grade level needs and the needs of specific student groups.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255" y="2139398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34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95309" y="159797"/>
          <a:ext cx="11816178" cy="654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825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919412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312941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42180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ROONEY ELEMENTARY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421806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2: EFFECTIVE INSTRUCTION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715172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Rooney Elementary will increase student engagement to promote deeper thinking, critical thinking and collaboration.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sz="1600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Engage in critical thinking and problem solving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421806">
                <a:tc gridSpan="2">
                  <a:txBody>
                    <a:bodyPr/>
                    <a:lstStyle/>
                    <a:p>
                      <a:r>
                        <a:rPr lang="en-US" b="1" i="1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619179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NWEA MAP Growth report for Math, Reading and Language Usage( Fall, Winter)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NWEA MAP School Profile Report (Achievement Percentile Measures) – student achieving 60th percentile or above (green/blue)​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Peer observations reporting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5Essentials Survey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Grade level team meeting notes and reflections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42180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251972">
                <a:tc>
                  <a:txBody>
                    <a:bodyPr/>
                    <a:lstStyle/>
                    <a:p>
                      <a:r>
                        <a:rPr lang="en-US" sz="1200" dirty="0"/>
                        <a:t>Professional Development 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Staff Needs Assessment Survey- Fall and Winter ( Grade level Collaboration and PLC’s)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Instructional Leadership team will develop specific and targeted professional development.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269296">
                <a:tc>
                  <a:txBody>
                    <a:bodyPr/>
                    <a:lstStyle/>
                    <a:p>
                      <a:r>
                        <a:rPr lang="en-US" sz="1200" dirty="0"/>
                        <a:t>Teacher Collective Efficacy and Student Collaborative Practices   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Classroom teachers will observe three times prior to Spring Break, giving feedback.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Classroom teachers will provide opportunities for student discussion giving feedback to their peers.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Grade level teams will analyze student data to identify grade level needs and the needs of specific student groups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255" y="2139398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7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90623" y="198783"/>
          <a:ext cx="11738620" cy="6497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366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01375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4687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80676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ROONEY ELEMENTARY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77544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3: LEARNING ENVIRONMENT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614345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Rooney Elementary will decrease the number of ODRs for insubordination by 5% for all students. </a:t>
                      </a:r>
                      <a:r>
                        <a:rPr lang="en-US" sz="1200" i="1" dirty="0"/>
                        <a:t>(425 total in 22-23)</a:t>
                      </a:r>
                      <a:br>
                        <a:rPr lang="en-US" sz="1200" i="1" dirty="0"/>
                      </a:br>
                      <a:r>
                        <a:rPr lang="en-US" sz="1200" i="0" dirty="0"/>
                        <a:t>Rooney Elementary will identify  and decrease individual student (sub) groups with a high rate of ODRs for disrespect.</a:t>
                      </a: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Maintain secure, healthy, and adaptive schools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77544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227017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5 Essentials survey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Staff Surveys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Skyward- Panorama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Student Attendance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ODRs for Disrespect by student group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ODRs for Insubordination</a:t>
                      </a:r>
                      <a:endParaRPr lang="en-US" sz="1200" i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Grade level teams notes and reflections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7754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 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227017">
                <a:tc>
                  <a:txBody>
                    <a:bodyPr/>
                    <a:lstStyle/>
                    <a:p>
                      <a:r>
                        <a:rPr lang="en-US" sz="1200" dirty="0"/>
                        <a:t>Professional Development 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Rooney Elementary will complete a book study on empowering at – risk youth.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Quarterly grade level collaboration teams will analysis discipline data.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Rooney Leadership Team will provide specific professional development on Social Emotional needs of students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588326">
                <a:tc>
                  <a:txBody>
                    <a:bodyPr/>
                    <a:lstStyle/>
                    <a:p>
                      <a:r>
                        <a:rPr lang="en-US" sz="1200" dirty="0"/>
                        <a:t>Increase positive school climate, by increasing student involvement and belonging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Implement the Ron Clark House system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Young Mens Club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Increase student leadership opportunities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399" y="2006233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59798" y="142044"/>
          <a:ext cx="11842812" cy="6551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124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51664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75024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88998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ROONEY ELEMENTARY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88998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4: PARTNERSHIPS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4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813997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Rooney Elementary will increase parent/family participation and involvement to increase student success.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sz="1400" i="1" dirty="0">
                          <a:latin typeface="Abadi" panose="020B0604020104020204" pitchFamily="34" charset="0"/>
                        </a:rPr>
                      </a:br>
                      <a:r>
                        <a:rPr lang="en-US" sz="1400" i="1" dirty="0">
                          <a:latin typeface="Abadi" panose="020B0604020104020204" pitchFamily="34" charset="0"/>
                        </a:rPr>
                        <a:t>Cultivate partnerships with parents, families, and the Quincy community to create successful pathways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88998">
                <a:tc gridSpan="2">
                  <a:txBody>
                    <a:bodyPr/>
                    <a:lstStyle/>
                    <a:p>
                      <a:r>
                        <a:rPr lang="en-US" b="1" i="1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264244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Rooney Family event participation numbers/rates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Parent Survey on barriers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Student Attendance </a:t>
                      </a: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Grade Level Notes and Reflections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88998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264244">
                <a:tc>
                  <a:txBody>
                    <a:bodyPr/>
                    <a:lstStyle/>
                    <a:p>
                      <a:r>
                        <a:rPr lang="en-US" sz="1200" dirty="0"/>
                        <a:t>Increasing Family and Community Events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Increase Positive student- staff Relationships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Develop a Rooney Family involvement team that includes all stakeholders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Parent Survey conducted 3 times a year, September 2023, January 2024 and May 2024.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Grade level pod wars/ challenges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Leadership team provides professional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653241">
                <a:tc>
                  <a:txBody>
                    <a:bodyPr/>
                    <a:lstStyle/>
                    <a:p>
                      <a:r>
                        <a:rPr lang="en-US" sz="1200" dirty="0"/>
                        <a:t>Increasing student average daily attendance 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Increase student sense of safety and belonging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Implement the Ron Clark House system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Instruction Leadership Team will provide professional development to Rooney certified staff on needed areas.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Rooney School song and leadership assemblies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Implement a student leadership team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211" y="1962417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16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830</Words>
  <Application>Microsoft Office PowerPoint</Application>
  <PresentationFormat>Widescreen</PresentationFormat>
  <Paragraphs>116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6</cp:revision>
  <dcterms:created xsi:type="dcterms:W3CDTF">2023-09-11T19:42:42Z</dcterms:created>
  <dcterms:modified xsi:type="dcterms:W3CDTF">2023-09-11T19:49:15Z</dcterms:modified>
</cp:coreProperties>
</file>