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0" r:id="rId2"/>
    <p:sldId id="311" r:id="rId3"/>
    <p:sldId id="312" r:id="rId4"/>
    <p:sldId id="31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F7790-4AAB-4149-A742-956AD2A4472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BA856-E65E-4FE2-8594-8224A4875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3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 we list previous quarter data to show why we have the specified % for our goal.</a:t>
            </a:r>
          </a:p>
          <a:p>
            <a:r>
              <a:rPr lang="en-US"/>
              <a:t>How do I address the mobility or do I?</a:t>
            </a:r>
          </a:p>
          <a:p>
            <a:r>
              <a:rPr lang="en-US"/>
              <a:t>Will use the 4</a:t>
            </a:r>
            <a:r>
              <a:rPr lang="en-US" baseline="30000"/>
              <a:t>th</a:t>
            </a:r>
            <a:r>
              <a:rPr lang="en-US"/>
              <a:t> quarter and ending data from 2021-2022 to decide goal 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49E9A-41F7-4779-A581-48A7C374A2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8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69276" y="91440"/>
          <a:ext cx="12011247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3421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377826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28415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The Academy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1623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398755">
                <a:tc>
                  <a:txBody>
                    <a:bodyPr/>
                    <a:lstStyle/>
                    <a:p>
                      <a:r>
                        <a:rPr lang="en-US" sz="1400" b="1">
                          <a:latin typeface="Century Gothic" panose="020B0502020202020204" pitchFamily="34" charset="0"/>
                        </a:rPr>
                        <a:t>Increase student course completion.</a:t>
                      </a:r>
                    </a:p>
                    <a:p>
                      <a:r>
                        <a:rPr lang="en-US" sz="1400">
                          <a:latin typeface="Century Gothic" panose="020B0502020202020204" pitchFamily="34" charset="0"/>
                        </a:rPr>
                        <a:t>Quarter 1:  Increase overall course completion to 70%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2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1623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12014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Class completion with passing grade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Students making adequate progress toward graduation requirements of home school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1623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17909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On going train the trainer model from the ROE1, to support internal PD in the area of trauma informed instructional classrooms.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Continued internal collaboration during common planning, team meetings, and PLC on blended learning classrooms.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Internal instructional rounds and feedback sessions on current instructional practices.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Bi-weekly administrative team progress monitoring, discussion, and feedback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Student participation in weekly self-monitoring of Alternative Education Plan (AEP) growth and plan weekly goal</a:t>
                      </a:r>
                      <a:endParaRPr lang="en-US" sz="140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686" y="1379038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B1C12FB-9BD4-6216-625F-C710E8FDAD9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838787" y="4861711"/>
            <a:ext cx="3151622" cy="17599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430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99588" y="192777"/>
          <a:ext cx="12004105" cy="6470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2776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711329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65236"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The Academy 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8013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191059">
                <a:tc>
                  <a:txBody>
                    <a:bodyPr/>
                    <a:lstStyle/>
                    <a:p>
                      <a:r>
                        <a:rPr lang="en-US" sz="1400">
                          <a:latin typeface="Century Gothic" panose="020B0502020202020204" pitchFamily="34" charset="0"/>
                        </a:rPr>
                        <a:t>Quarter 1: Increase student engagement by providing consistent and meaningful</a:t>
                      </a:r>
                      <a:r>
                        <a:rPr lang="en-US" sz="1400" i="1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instructional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>
                          <a:latin typeface="Century Gothic" panose="020B0502020202020204" pitchFamily="34" charset="0"/>
                        </a:rPr>
                        <a:t>strategies within the classroom setting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promotes critical thinking, collaboration, creativity and engagement.</a:t>
                      </a: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>
                          <a:latin typeface="+mn-lt"/>
                        </a:rPr>
                        <a:t>Evidenced by: School culture data, state and local assessment data, instructional practice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8013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54152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Increased student time on task (Edgenuity session logs/Teacher observations)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Weekly Alternative Education Plan (AEP) conferences on progress monitoring data by students and teachers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Bi-weekly SSFL team progress monitoring conferences and feedback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Monthly Q2 Team progress monitoring, discussion, and feedback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8013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93235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On going train the trainer model from the ROE1, to support internal PD in the area of trauma informed instructional classrooms.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Continued internal collaboration during common planning, team meetings, and PLC on blended learning classrooms.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Internal instructional rounds and feedback sessions on current instructional practices.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Provide “connect time” during each class period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Implementation of research-based brain breaks</a:t>
                      </a:r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082" y="1308932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27A6CCC7-A1C7-3BB3-7175-77179C9CA5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691327" y="4770965"/>
            <a:ext cx="3061510" cy="1709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871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62963" y="162962"/>
          <a:ext cx="11715184" cy="650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318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2200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72948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The Academy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7897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890635">
                <a:tc>
                  <a:txBody>
                    <a:bodyPr/>
                    <a:lstStyle/>
                    <a:p>
                      <a:r>
                        <a:rPr lang="en-US" sz="1400">
                          <a:latin typeface="Century Gothic" panose="020B0502020202020204" pitchFamily="34" charset="0"/>
                        </a:rPr>
                        <a:t>Quarter 1: 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Increase overall </a:t>
                      </a:r>
                      <a:r>
                        <a:rPr lang="en-US" sz="1400">
                          <a:latin typeface="Century Gothic" panose="020B0502020202020204" pitchFamily="34" charset="0"/>
                        </a:rPr>
                        <a:t>student attendance to an average of 70%</a:t>
                      </a:r>
                    </a:p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1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Teacher Retention data, and MTSS data</a:t>
                      </a:r>
                      <a:br>
                        <a:rPr lang="en-US" sz="11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1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7897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72404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Track daily SEL lesson participation of each student during homeroom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SSFL daily home connection for absent students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SSFL weekly home visits for truant students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Monthly MTSS discipline data review and collaboration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Monthly Q3 Team progress monitoring, discussion, and feedback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Quarterly school culture data 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survey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7897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07583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On going train the trainer model from the ROE1, to support internal PD in the area of trauma informed instructional classrooms.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Continued internal collaboration during common planning, team meetings, and PLC on creating an environment of regulate, relate, and reason.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Internal climate walk-through rounds and feedback sessions on current culture.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Professional development for staff to strengthen restorative classroom practice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Quarterly all school presentation, discussion, and feedback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761" y="1299879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31455F6C-F9EC-5C77-3E68-03A3B35C13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492151" y="4564851"/>
            <a:ext cx="3293528" cy="1839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540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72017" y="234662"/>
          <a:ext cx="11734776" cy="646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6717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28059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853012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The Academy-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8038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294564">
                <a:tc>
                  <a:txBody>
                    <a:bodyPr/>
                    <a:lstStyle/>
                    <a:p>
                      <a:r>
                        <a:rPr lang="en-US" sz="1400">
                          <a:latin typeface="Century Gothic" panose="020B0502020202020204" pitchFamily="34" charset="0"/>
                        </a:rPr>
                        <a:t>Quarter 1: Increase positive parent communication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between school and home.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>
                          <a:latin typeface="+mn-lt"/>
                        </a:rPr>
                        <a:t>Evidenced by: Attendance and truancy data, parent event attendance,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8038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10214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Logging number of contacts and topics of discussion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arent 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participation rate </a:t>
                      </a: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in family activities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8038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77403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Teacher daily home connection for 1 student (call or in person)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SSFL  </a:t>
                      </a: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daily home connection for 1 student (call or in person)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All staff </a:t>
                      </a:r>
                      <a:r>
                        <a:rPr lang="en-US" sz="14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weekly home connection for 2 students (notecard or email)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 and communicate a monthly school newsletter sharing celebrations, current events, and data with students and families.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Schedule and plan a quarterly parent/family activity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280" y="1656352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10FC1F3-08C0-D527-3078-ACCAFE6FF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600344" y="4705012"/>
            <a:ext cx="3078481" cy="17191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504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829</Words>
  <Application>Microsoft Office PowerPoint</Application>
  <PresentationFormat>Widescreen</PresentationFormat>
  <Paragraphs>93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9</cp:revision>
  <dcterms:created xsi:type="dcterms:W3CDTF">2023-09-11T20:04:22Z</dcterms:created>
  <dcterms:modified xsi:type="dcterms:W3CDTF">2023-09-11T20:22:34Z</dcterms:modified>
</cp:coreProperties>
</file>