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4" r:id="rId2"/>
    <p:sldId id="315" r:id="rId3"/>
    <p:sldId id="316" r:id="rId4"/>
    <p:sldId id="31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3679-5FA0-4B8C-9149-D3A810F576E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11-187D-4B65-8522-64BF3848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Curriculum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CF9AD-5325-4286-9118-F647416A33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21942" y="150921"/>
          <a:ext cx="11833933" cy="659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585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46317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72031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7897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ACADEMY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78977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713295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The Academy will increase the percentage of students meeting or exceeding their Alternative Education Plan (AEP) in the area of academics by overall class completion of 80%.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Maximize achievement and </a:t>
                      </a:r>
                      <a:br>
                        <a:rPr lang="en-US" sz="1600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growth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78977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921827"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Quarterly class completion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Champion Team (Grade Level) meeting notes and reflections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Meeting academic requirements to return to “home school environment”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78977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2179115">
                <a:tc>
                  <a:txBody>
                    <a:bodyPr/>
                    <a:lstStyle/>
                    <a:p>
                      <a:r>
                        <a:rPr lang="en-US" sz="1200" dirty="0"/>
                        <a:t>School Wide Data Analysis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Weekly student progress monitor conference with homeroom teacher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Weekly student progress monitoring conference with SSFL (Student Support Family Liaison)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Bi-weekly student progress conference with administration (acting counselor)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School Leadership team will conduct school wide data analysis of AEP progress after each quarter (our semester) to determine group results and who is/is not demonstrating success.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Monthly Student Champion Team will review grade level data to make recommendations for students needing additional tiers of support/enrichment.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Classroom teachers will utilize classroom data to inform instruction for all students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Credit completion toward graduation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Spotlighting areas of growth throughout the year</a:t>
                      </a:r>
                      <a:endParaRPr lang="en-US" sz="1200" i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265965">
                <a:tc>
                  <a:txBody>
                    <a:bodyPr/>
                    <a:lstStyle/>
                    <a:p>
                      <a:r>
                        <a:rPr lang="en-US" sz="1200" dirty="0"/>
                        <a:t>Focus on PLC+ and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provide professional learning and guidance around the PLC+ framework to grade level teams.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model and support grade level teams through Collective Efficacy Cycles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 Champion Teams will use a data analysis protocol to identify grade level needs and the needs of specific student groups.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968" y="1873188"/>
            <a:ext cx="1204810" cy="9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3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77554" y="198783"/>
          <a:ext cx="11816178" cy="645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014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38505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6765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8349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ACADEMY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80339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01551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The Academy will increase academic engagement by increasing student motivation, promote critical thinking skills, develop growth mindset, and foster resiliency in all students.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Engage in critical thinking and problem solving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80339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998176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Instructional practice walk-throughs data (baseline data in Fall) each quarter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Teacher peer observations/reflection each semester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Student/Staff engagement feedback (conferencing and surveys)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80339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262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School Wide Data Analysis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Connect Time fidelity and student rubric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Check-in, check-out fidelity each period/subject on student progress through teacher mini-conferencing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Weekly student/staff progress monitoring during homeroom (Champion Staff)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Navigation (SEL lessons) participation rubric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Spotlighting areas of growth throughout the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00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PLC+ and Collective Efficacy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Curriculum review (District Curriculum Maps and Edgenuity Procedures/Expectations)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To be determined by progress monitoring results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Peer observation reflection conversations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Champion Team collaboration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PLC collaboration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Leadership Team collaboration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Leadership Team facilitation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492" y="1843834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4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91548" y="203200"/>
          <a:ext cx="11608904" cy="644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7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3608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7688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ACADEMY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76886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57225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The Academy staff and students will continue to participate in creating a trauma informed learning environment to decrease the number of ODR’s for disrespect and skipping class.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Maintain secure, healthy, and adaptive schools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76886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004699"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Quarterly Office Discipline Referrals (ODR) less than 3 per student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0" dirty="0"/>
                        <a:t>Student Champion Team (Grade Level) meeting notes and reflections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Meeting behavior requirements to return to “home school environment”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Students will meet or exceed their Alternative Education Plan (AEP) in the area of behavior by 80%.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Quarterly reduction of ODR’s by 10% from SY 22-23, quarter 4 (disrespect and skipping class)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Staff attendance (monthly/quarterly)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7688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962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School Wide Data Analysis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Climate Survey  (semester)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Weekly &amp; quarterly discipline data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Quarterly all school presentation and reflection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Quarterly re-entry data &amp; system analysis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Quarterly restorative data &amp; system analysis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Spotlighting areas of growth throughout the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21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PLC+ and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Navigation (SEL) lesson development and implementation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Professional development in Trauma Informed Learning Environment (including ROE #1 SEL Hub and the brain research of Dr. Bruce Perry)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Regulation in all spaces (expectations)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SSFL collaboration and facilitation (Skyward entry, discipline referrals, booster implementation/celebrations)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Professional development in restorative practices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55" y="1973143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8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86432" y="186431"/>
          <a:ext cx="11816178" cy="653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015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38504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6765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8559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ACADEMY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82423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4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06492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The Academy will strengthen parent support and community engagement by building positive relationships and communication between parents, families, schools, and community.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400" i="1" dirty="0">
                          <a:latin typeface="Abadi" panose="020B0604020104020204" pitchFamily="34" charset="0"/>
                        </a:rPr>
                        <a:t>Cultivate partnerships with parents, families, and the Quincy community to create successful pathways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82423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051664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Monthly Contact Logs (calls, post cards, emails, &amp; home visits)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Monthly Skyward documentation fidelity checks (SSFL Collaboration Meetings)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Monthly/Quarterly student attendance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/>
                        <a:t>Monthly </a:t>
                      </a:r>
                      <a:r>
                        <a:rPr lang="en-US" sz="1200" i="0" dirty="0"/>
                        <a:t>social media presence by spotlighting student, staff, </a:t>
                      </a:r>
                      <a:r>
                        <a:rPr lang="en-US" sz="1200" i="0"/>
                        <a:t>and school accomplishments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82423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34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School Wide Data Analysis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Positive staff to family phone calls and post cards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Problem solving staff to family phone calls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Posted calendar events, newsletters, community resources, etc. on school website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Spotlighting areas of growth throughout the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08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Focus on PLC+ and Collective Efficacy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Skyward documentation counseling &amp; coaching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Community service projects (1 per semester)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Support student/family needs: Post secondary guidance, employment support,  &amp; housing resources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988" y="1962417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3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899</Words>
  <Application>Microsoft Office PowerPoint</Application>
  <PresentationFormat>Widescreen</PresentationFormat>
  <Paragraphs>113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10</cp:revision>
  <dcterms:created xsi:type="dcterms:W3CDTF">2023-09-11T19:42:42Z</dcterms:created>
  <dcterms:modified xsi:type="dcterms:W3CDTF">2023-09-11T19:58:33Z</dcterms:modified>
</cp:coreProperties>
</file>