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88" r:id="rId5"/>
    <p:sldId id="289" r:id="rId6"/>
    <p:sldId id="290" r:id="rId7"/>
    <p:sldId id="291" r:id="rId8"/>
    <p:sldId id="292" r:id="rId9"/>
    <p:sldId id="293" r:id="rId10"/>
    <p:sldId id="294" r:id="rId11"/>
    <p:sldId id="295" r:id="rId12"/>
    <p:sldId id="296" r:id="rId13"/>
    <p:sldId id="297" r:id="rId14"/>
    <p:sldId id="29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90" d="100"/>
          <a:sy n="90"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CDAAC5-E1F2-40F8-A3A3-578D1CC35A95}"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EF24275B-76C4-4E61-AB85-681E8199B6B6}">
      <dgm:prSet/>
      <dgm:spPr/>
      <dgm:t>
        <a:bodyPr/>
        <a:lstStyle/>
        <a:p>
          <a:r>
            <a:rPr lang="en-US" dirty="0"/>
            <a:t>Team members’ positive attitudes </a:t>
          </a:r>
        </a:p>
      </dgm:t>
    </dgm:pt>
    <dgm:pt modelId="{825275B6-A441-4251-84C8-83FF959E6686}" type="parTrans" cxnId="{B187BF75-0F5F-4200-AD55-1C7050BD0168}">
      <dgm:prSet/>
      <dgm:spPr/>
      <dgm:t>
        <a:bodyPr/>
        <a:lstStyle/>
        <a:p>
          <a:endParaRPr lang="en-US"/>
        </a:p>
      </dgm:t>
    </dgm:pt>
    <dgm:pt modelId="{D8C07107-0C37-4B11-939E-18E4B59BA3F6}" type="sibTrans" cxnId="{B187BF75-0F5F-4200-AD55-1C7050BD0168}">
      <dgm:prSet/>
      <dgm:spPr/>
      <dgm:t>
        <a:bodyPr/>
        <a:lstStyle/>
        <a:p>
          <a:endParaRPr lang="en-US"/>
        </a:p>
      </dgm:t>
    </dgm:pt>
    <dgm:pt modelId="{482D8D8C-452D-4F6F-9B27-EAA08C1BD7CD}">
      <dgm:prSet/>
      <dgm:spPr/>
      <dgm:t>
        <a:bodyPr/>
        <a:lstStyle/>
        <a:p>
          <a:r>
            <a:rPr lang="en-US"/>
            <a:t>Grade level Collaboration</a:t>
          </a:r>
        </a:p>
      </dgm:t>
    </dgm:pt>
    <dgm:pt modelId="{4AD7449F-A34C-4434-8A4F-497E1AC1C423}" type="parTrans" cxnId="{FEA686F1-68F3-4D70-8F7A-F126A708C481}">
      <dgm:prSet/>
      <dgm:spPr/>
      <dgm:t>
        <a:bodyPr/>
        <a:lstStyle/>
        <a:p>
          <a:endParaRPr lang="en-US"/>
        </a:p>
      </dgm:t>
    </dgm:pt>
    <dgm:pt modelId="{8DB78F83-AF39-437F-92DB-D1730002E82B}" type="sibTrans" cxnId="{FEA686F1-68F3-4D70-8F7A-F126A708C481}">
      <dgm:prSet/>
      <dgm:spPr/>
      <dgm:t>
        <a:bodyPr/>
        <a:lstStyle/>
        <a:p>
          <a:endParaRPr lang="en-US"/>
        </a:p>
      </dgm:t>
    </dgm:pt>
    <dgm:pt modelId="{340C677F-0865-4397-8AA1-0899AECA1DDA}">
      <dgm:prSet/>
      <dgm:spPr/>
      <dgm:t>
        <a:bodyPr/>
        <a:lstStyle/>
        <a:p>
          <a:r>
            <a:rPr lang="en-US" dirty="0"/>
            <a:t>Baseline Data gathered </a:t>
          </a:r>
        </a:p>
      </dgm:t>
    </dgm:pt>
    <dgm:pt modelId="{5A758BAD-9429-4158-82B6-2338E9ED3542}" type="parTrans" cxnId="{994C8617-D3F6-4A75-9B3B-C685BA987899}">
      <dgm:prSet/>
      <dgm:spPr/>
      <dgm:t>
        <a:bodyPr/>
        <a:lstStyle/>
        <a:p>
          <a:endParaRPr lang="en-US"/>
        </a:p>
      </dgm:t>
    </dgm:pt>
    <dgm:pt modelId="{071CEEFB-C080-4839-BBAD-658885DA77A0}" type="sibTrans" cxnId="{994C8617-D3F6-4A75-9B3B-C685BA987899}">
      <dgm:prSet/>
      <dgm:spPr/>
      <dgm:t>
        <a:bodyPr/>
        <a:lstStyle/>
        <a:p>
          <a:endParaRPr lang="en-US"/>
        </a:p>
      </dgm:t>
    </dgm:pt>
    <dgm:pt modelId="{51881C8E-6D3D-4065-AFB3-525BA8ADDF51}" type="pres">
      <dgm:prSet presAssocID="{1DCDAAC5-E1F2-40F8-A3A3-578D1CC35A95}" presName="hierChild1" presStyleCnt="0">
        <dgm:presLayoutVars>
          <dgm:chPref val="1"/>
          <dgm:dir/>
          <dgm:animOne val="branch"/>
          <dgm:animLvl val="lvl"/>
          <dgm:resizeHandles/>
        </dgm:presLayoutVars>
      </dgm:prSet>
      <dgm:spPr/>
    </dgm:pt>
    <dgm:pt modelId="{434693D1-AA51-4E6C-B30C-B91C4F02D25B}" type="pres">
      <dgm:prSet presAssocID="{EF24275B-76C4-4E61-AB85-681E8199B6B6}" presName="hierRoot1" presStyleCnt="0"/>
      <dgm:spPr/>
    </dgm:pt>
    <dgm:pt modelId="{5BC181FF-1C21-4AAE-B165-E0561D96FD7C}" type="pres">
      <dgm:prSet presAssocID="{EF24275B-76C4-4E61-AB85-681E8199B6B6}" presName="composite" presStyleCnt="0"/>
      <dgm:spPr/>
    </dgm:pt>
    <dgm:pt modelId="{7798B961-F6C6-4469-9871-4338B43AAF2C}" type="pres">
      <dgm:prSet presAssocID="{EF24275B-76C4-4E61-AB85-681E8199B6B6}" presName="background" presStyleLbl="node0" presStyleIdx="0" presStyleCnt="3"/>
      <dgm:spPr/>
    </dgm:pt>
    <dgm:pt modelId="{2EBDDE32-AA5E-4879-BC4E-0724B2D7D698}" type="pres">
      <dgm:prSet presAssocID="{EF24275B-76C4-4E61-AB85-681E8199B6B6}" presName="text" presStyleLbl="fgAcc0" presStyleIdx="0" presStyleCnt="3">
        <dgm:presLayoutVars>
          <dgm:chPref val="3"/>
        </dgm:presLayoutVars>
      </dgm:prSet>
      <dgm:spPr/>
    </dgm:pt>
    <dgm:pt modelId="{446832D8-DF67-496E-9F97-A0692201C1EA}" type="pres">
      <dgm:prSet presAssocID="{EF24275B-76C4-4E61-AB85-681E8199B6B6}" presName="hierChild2" presStyleCnt="0"/>
      <dgm:spPr/>
    </dgm:pt>
    <dgm:pt modelId="{F013AA73-055A-4F9D-AFD8-D2EB81A7B345}" type="pres">
      <dgm:prSet presAssocID="{482D8D8C-452D-4F6F-9B27-EAA08C1BD7CD}" presName="hierRoot1" presStyleCnt="0"/>
      <dgm:spPr/>
    </dgm:pt>
    <dgm:pt modelId="{0CEB1C0C-A541-4963-8ADE-89A8E8B49DB0}" type="pres">
      <dgm:prSet presAssocID="{482D8D8C-452D-4F6F-9B27-EAA08C1BD7CD}" presName="composite" presStyleCnt="0"/>
      <dgm:spPr/>
    </dgm:pt>
    <dgm:pt modelId="{1FEEA9AD-546E-474C-BC12-9C48BF40194C}" type="pres">
      <dgm:prSet presAssocID="{482D8D8C-452D-4F6F-9B27-EAA08C1BD7CD}" presName="background" presStyleLbl="node0" presStyleIdx="1" presStyleCnt="3"/>
      <dgm:spPr/>
    </dgm:pt>
    <dgm:pt modelId="{67BD8B26-F3E6-4811-BBE1-F3DA72614C5B}" type="pres">
      <dgm:prSet presAssocID="{482D8D8C-452D-4F6F-9B27-EAA08C1BD7CD}" presName="text" presStyleLbl="fgAcc0" presStyleIdx="1" presStyleCnt="3">
        <dgm:presLayoutVars>
          <dgm:chPref val="3"/>
        </dgm:presLayoutVars>
      </dgm:prSet>
      <dgm:spPr/>
    </dgm:pt>
    <dgm:pt modelId="{9D9750DB-0250-4953-AB3D-749D272A9A79}" type="pres">
      <dgm:prSet presAssocID="{482D8D8C-452D-4F6F-9B27-EAA08C1BD7CD}" presName="hierChild2" presStyleCnt="0"/>
      <dgm:spPr/>
    </dgm:pt>
    <dgm:pt modelId="{34FE6DC1-C776-48DB-BF19-981B7B5C2E13}" type="pres">
      <dgm:prSet presAssocID="{340C677F-0865-4397-8AA1-0899AECA1DDA}" presName="hierRoot1" presStyleCnt="0"/>
      <dgm:spPr/>
    </dgm:pt>
    <dgm:pt modelId="{6101A8F4-AC1B-4D94-A5C9-D2BA396419C6}" type="pres">
      <dgm:prSet presAssocID="{340C677F-0865-4397-8AA1-0899AECA1DDA}" presName="composite" presStyleCnt="0"/>
      <dgm:spPr/>
    </dgm:pt>
    <dgm:pt modelId="{43B8F4DA-B658-4CAE-A789-0AB3A0EAC6FF}" type="pres">
      <dgm:prSet presAssocID="{340C677F-0865-4397-8AA1-0899AECA1DDA}" presName="background" presStyleLbl="node0" presStyleIdx="2" presStyleCnt="3"/>
      <dgm:spPr/>
    </dgm:pt>
    <dgm:pt modelId="{52CBD986-A592-44A9-B999-50C24E3FAD98}" type="pres">
      <dgm:prSet presAssocID="{340C677F-0865-4397-8AA1-0899AECA1DDA}" presName="text" presStyleLbl="fgAcc0" presStyleIdx="2" presStyleCnt="3">
        <dgm:presLayoutVars>
          <dgm:chPref val="3"/>
        </dgm:presLayoutVars>
      </dgm:prSet>
      <dgm:spPr/>
    </dgm:pt>
    <dgm:pt modelId="{D7A81D96-559A-46B4-B9F3-830CCDE7B044}" type="pres">
      <dgm:prSet presAssocID="{340C677F-0865-4397-8AA1-0899AECA1DDA}" presName="hierChild2" presStyleCnt="0"/>
      <dgm:spPr/>
    </dgm:pt>
  </dgm:ptLst>
  <dgm:cxnLst>
    <dgm:cxn modelId="{12F90706-D4A6-4322-BF4C-EC44E226B26E}" type="presOf" srcId="{EF24275B-76C4-4E61-AB85-681E8199B6B6}" destId="{2EBDDE32-AA5E-4879-BC4E-0724B2D7D698}" srcOrd="0" destOrd="0" presId="urn:microsoft.com/office/officeart/2005/8/layout/hierarchy1"/>
    <dgm:cxn modelId="{994C8617-D3F6-4A75-9B3B-C685BA987899}" srcId="{1DCDAAC5-E1F2-40F8-A3A3-578D1CC35A95}" destId="{340C677F-0865-4397-8AA1-0899AECA1DDA}" srcOrd="2" destOrd="0" parTransId="{5A758BAD-9429-4158-82B6-2338E9ED3542}" sibTransId="{071CEEFB-C080-4839-BBAD-658885DA77A0}"/>
    <dgm:cxn modelId="{C734CD31-BF8B-4A7E-A748-ABD5D68867EA}" type="presOf" srcId="{340C677F-0865-4397-8AA1-0899AECA1DDA}" destId="{52CBD986-A592-44A9-B999-50C24E3FAD98}" srcOrd="0" destOrd="0" presId="urn:microsoft.com/office/officeart/2005/8/layout/hierarchy1"/>
    <dgm:cxn modelId="{B187BF75-0F5F-4200-AD55-1C7050BD0168}" srcId="{1DCDAAC5-E1F2-40F8-A3A3-578D1CC35A95}" destId="{EF24275B-76C4-4E61-AB85-681E8199B6B6}" srcOrd="0" destOrd="0" parTransId="{825275B6-A441-4251-84C8-83FF959E6686}" sibTransId="{D8C07107-0C37-4B11-939E-18E4B59BA3F6}"/>
    <dgm:cxn modelId="{3B02C6E5-B4AC-494A-997F-2B098ECD440E}" type="presOf" srcId="{482D8D8C-452D-4F6F-9B27-EAA08C1BD7CD}" destId="{67BD8B26-F3E6-4811-BBE1-F3DA72614C5B}" srcOrd="0" destOrd="0" presId="urn:microsoft.com/office/officeart/2005/8/layout/hierarchy1"/>
    <dgm:cxn modelId="{C7F071EC-6E81-4F49-9D1E-B918709260CF}" type="presOf" srcId="{1DCDAAC5-E1F2-40F8-A3A3-578D1CC35A95}" destId="{51881C8E-6D3D-4065-AFB3-525BA8ADDF51}" srcOrd="0" destOrd="0" presId="urn:microsoft.com/office/officeart/2005/8/layout/hierarchy1"/>
    <dgm:cxn modelId="{FEA686F1-68F3-4D70-8F7A-F126A708C481}" srcId="{1DCDAAC5-E1F2-40F8-A3A3-578D1CC35A95}" destId="{482D8D8C-452D-4F6F-9B27-EAA08C1BD7CD}" srcOrd="1" destOrd="0" parTransId="{4AD7449F-A34C-4434-8A4F-497E1AC1C423}" sibTransId="{8DB78F83-AF39-437F-92DB-D1730002E82B}"/>
    <dgm:cxn modelId="{1BD773FF-4A6B-41A7-8C73-063C0B03C01F}" type="presParOf" srcId="{51881C8E-6D3D-4065-AFB3-525BA8ADDF51}" destId="{434693D1-AA51-4E6C-B30C-B91C4F02D25B}" srcOrd="0" destOrd="0" presId="urn:microsoft.com/office/officeart/2005/8/layout/hierarchy1"/>
    <dgm:cxn modelId="{EC3BC119-6DDC-4228-BDEB-E7166449308A}" type="presParOf" srcId="{434693D1-AA51-4E6C-B30C-B91C4F02D25B}" destId="{5BC181FF-1C21-4AAE-B165-E0561D96FD7C}" srcOrd="0" destOrd="0" presId="urn:microsoft.com/office/officeart/2005/8/layout/hierarchy1"/>
    <dgm:cxn modelId="{57483D79-E7F1-423C-86CA-7CA3BFA16569}" type="presParOf" srcId="{5BC181FF-1C21-4AAE-B165-E0561D96FD7C}" destId="{7798B961-F6C6-4469-9871-4338B43AAF2C}" srcOrd="0" destOrd="0" presId="urn:microsoft.com/office/officeart/2005/8/layout/hierarchy1"/>
    <dgm:cxn modelId="{84AE033A-4303-484C-844E-E653A1D56933}" type="presParOf" srcId="{5BC181FF-1C21-4AAE-B165-E0561D96FD7C}" destId="{2EBDDE32-AA5E-4879-BC4E-0724B2D7D698}" srcOrd="1" destOrd="0" presId="urn:microsoft.com/office/officeart/2005/8/layout/hierarchy1"/>
    <dgm:cxn modelId="{A89FB213-CBA4-40AB-BE0D-704115A1E26C}" type="presParOf" srcId="{434693D1-AA51-4E6C-B30C-B91C4F02D25B}" destId="{446832D8-DF67-496E-9F97-A0692201C1EA}" srcOrd="1" destOrd="0" presId="urn:microsoft.com/office/officeart/2005/8/layout/hierarchy1"/>
    <dgm:cxn modelId="{F546A7E1-7B7D-4067-8EED-61A6CBEFC544}" type="presParOf" srcId="{51881C8E-6D3D-4065-AFB3-525BA8ADDF51}" destId="{F013AA73-055A-4F9D-AFD8-D2EB81A7B345}" srcOrd="1" destOrd="0" presId="urn:microsoft.com/office/officeart/2005/8/layout/hierarchy1"/>
    <dgm:cxn modelId="{F74033FC-7139-4389-BE35-3D148CBEB262}" type="presParOf" srcId="{F013AA73-055A-4F9D-AFD8-D2EB81A7B345}" destId="{0CEB1C0C-A541-4963-8ADE-89A8E8B49DB0}" srcOrd="0" destOrd="0" presId="urn:microsoft.com/office/officeart/2005/8/layout/hierarchy1"/>
    <dgm:cxn modelId="{56D57136-9E14-412D-9FC1-BB97DC9C15E1}" type="presParOf" srcId="{0CEB1C0C-A541-4963-8ADE-89A8E8B49DB0}" destId="{1FEEA9AD-546E-474C-BC12-9C48BF40194C}" srcOrd="0" destOrd="0" presId="urn:microsoft.com/office/officeart/2005/8/layout/hierarchy1"/>
    <dgm:cxn modelId="{5A508CF0-F1DB-41C2-8194-69D16A875E66}" type="presParOf" srcId="{0CEB1C0C-A541-4963-8ADE-89A8E8B49DB0}" destId="{67BD8B26-F3E6-4811-BBE1-F3DA72614C5B}" srcOrd="1" destOrd="0" presId="urn:microsoft.com/office/officeart/2005/8/layout/hierarchy1"/>
    <dgm:cxn modelId="{74BF3D37-F5F9-427E-BEDF-04D567DCA331}" type="presParOf" srcId="{F013AA73-055A-4F9D-AFD8-D2EB81A7B345}" destId="{9D9750DB-0250-4953-AB3D-749D272A9A79}" srcOrd="1" destOrd="0" presId="urn:microsoft.com/office/officeart/2005/8/layout/hierarchy1"/>
    <dgm:cxn modelId="{74E6E527-895B-410D-97FC-9AEFDBE4FE06}" type="presParOf" srcId="{51881C8E-6D3D-4065-AFB3-525BA8ADDF51}" destId="{34FE6DC1-C776-48DB-BF19-981B7B5C2E13}" srcOrd="2" destOrd="0" presId="urn:microsoft.com/office/officeart/2005/8/layout/hierarchy1"/>
    <dgm:cxn modelId="{784CD992-B60C-45E2-AB31-BB08CC5206BC}" type="presParOf" srcId="{34FE6DC1-C776-48DB-BF19-981B7B5C2E13}" destId="{6101A8F4-AC1B-4D94-A5C9-D2BA396419C6}" srcOrd="0" destOrd="0" presId="urn:microsoft.com/office/officeart/2005/8/layout/hierarchy1"/>
    <dgm:cxn modelId="{C5D908FA-F85E-463A-A28C-6B16A8C21569}" type="presParOf" srcId="{6101A8F4-AC1B-4D94-A5C9-D2BA396419C6}" destId="{43B8F4DA-B658-4CAE-A789-0AB3A0EAC6FF}" srcOrd="0" destOrd="0" presId="urn:microsoft.com/office/officeart/2005/8/layout/hierarchy1"/>
    <dgm:cxn modelId="{63F6AB4A-A3A3-4AFC-8EEA-BE1064A3C332}" type="presParOf" srcId="{6101A8F4-AC1B-4D94-A5C9-D2BA396419C6}" destId="{52CBD986-A592-44A9-B999-50C24E3FAD98}" srcOrd="1" destOrd="0" presId="urn:microsoft.com/office/officeart/2005/8/layout/hierarchy1"/>
    <dgm:cxn modelId="{0F4FE046-ED84-4A29-A25B-DF506C61F7CD}" type="presParOf" srcId="{34FE6DC1-C776-48DB-BF19-981B7B5C2E13}" destId="{D7A81D96-559A-46B4-B9F3-830CCDE7B04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EC8D1E-2CC3-4E67-A6FE-62678505DFA0}"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240BDB76-2D0E-48ED-B778-002202AF4097}">
      <dgm:prSet/>
      <dgm:spPr/>
      <dgm:t>
        <a:bodyPr/>
        <a:lstStyle/>
        <a:p>
          <a:r>
            <a:rPr lang="en-US"/>
            <a:t>Attendance</a:t>
          </a:r>
        </a:p>
      </dgm:t>
    </dgm:pt>
    <dgm:pt modelId="{7C29C1B2-E0DC-4C6A-AC35-8F31AD288D7D}" type="parTrans" cxnId="{6D9B5480-A233-48D6-88DD-EE1C092DB610}">
      <dgm:prSet/>
      <dgm:spPr/>
      <dgm:t>
        <a:bodyPr/>
        <a:lstStyle/>
        <a:p>
          <a:endParaRPr lang="en-US"/>
        </a:p>
      </dgm:t>
    </dgm:pt>
    <dgm:pt modelId="{7E4F3079-A73C-4792-ADBB-F2BC9C999E67}" type="sibTrans" cxnId="{6D9B5480-A233-48D6-88DD-EE1C092DB610}">
      <dgm:prSet/>
      <dgm:spPr/>
      <dgm:t>
        <a:bodyPr/>
        <a:lstStyle/>
        <a:p>
          <a:endParaRPr lang="en-US"/>
        </a:p>
      </dgm:t>
    </dgm:pt>
    <dgm:pt modelId="{ADAC9BA3-FEBB-468A-8ED8-E4A272B1C100}">
      <dgm:prSet/>
      <dgm:spPr/>
      <dgm:t>
        <a:bodyPr/>
        <a:lstStyle/>
        <a:p>
          <a:r>
            <a:rPr lang="en-US"/>
            <a:t>Routines</a:t>
          </a:r>
        </a:p>
      </dgm:t>
    </dgm:pt>
    <dgm:pt modelId="{D3CAE7FC-0884-4FFA-A25C-672EFAC4A778}" type="parTrans" cxnId="{268A91A2-DFF4-4441-A7E6-F1889CA4AECD}">
      <dgm:prSet/>
      <dgm:spPr/>
      <dgm:t>
        <a:bodyPr/>
        <a:lstStyle/>
        <a:p>
          <a:endParaRPr lang="en-US"/>
        </a:p>
      </dgm:t>
    </dgm:pt>
    <dgm:pt modelId="{2C402C92-A65A-4576-BDFD-95283BA8301D}" type="sibTrans" cxnId="{268A91A2-DFF4-4441-A7E6-F1889CA4AECD}">
      <dgm:prSet/>
      <dgm:spPr/>
      <dgm:t>
        <a:bodyPr/>
        <a:lstStyle/>
        <a:p>
          <a:endParaRPr lang="en-US"/>
        </a:p>
      </dgm:t>
    </dgm:pt>
    <dgm:pt modelId="{3214BF98-38F3-4A1B-AC11-44F77A069168}">
      <dgm:prSet/>
      <dgm:spPr/>
      <dgm:t>
        <a:bodyPr/>
        <a:lstStyle/>
        <a:p>
          <a:r>
            <a:rPr lang="en-US"/>
            <a:t>Family Connections</a:t>
          </a:r>
        </a:p>
      </dgm:t>
    </dgm:pt>
    <dgm:pt modelId="{97C11E70-366D-47DF-81B4-5D9E7C2DAE4B}" type="parTrans" cxnId="{01FCE277-D116-437D-9958-BCC3FB6B78C7}">
      <dgm:prSet/>
      <dgm:spPr/>
      <dgm:t>
        <a:bodyPr/>
        <a:lstStyle/>
        <a:p>
          <a:endParaRPr lang="en-US"/>
        </a:p>
      </dgm:t>
    </dgm:pt>
    <dgm:pt modelId="{CC4D612E-256F-4643-B081-2433A16708C6}" type="sibTrans" cxnId="{01FCE277-D116-437D-9958-BCC3FB6B78C7}">
      <dgm:prSet/>
      <dgm:spPr/>
      <dgm:t>
        <a:bodyPr/>
        <a:lstStyle/>
        <a:p>
          <a:endParaRPr lang="en-US"/>
        </a:p>
      </dgm:t>
    </dgm:pt>
    <dgm:pt modelId="{A828B36D-9476-4B41-82F7-F8DE548A5B58}">
      <dgm:prSet/>
      <dgm:spPr/>
      <dgm:t>
        <a:bodyPr/>
        <a:lstStyle/>
        <a:p>
          <a:r>
            <a:rPr lang="en-US"/>
            <a:t>Communication</a:t>
          </a:r>
        </a:p>
      </dgm:t>
    </dgm:pt>
    <dgm:pt modelId="{3E0CAE77-EA8C-482C-8352-A46FFC43987C}" type="parTrans" cxnId="{51A5834D-07F8-4339-ADA8-1E6513D86D8C}">
      <dgm:prSet/>
      <dgm:spPr/>
      <dgm:t>
        <a:bodyPr/>
        <a:lstStyle/>
        <a:p>
          <a:endParaRPr lang="en-US"/>
        </a:p>
      </dgm:t>
    </dgm:pt>
    <dgm:pt modelId="{58C58941-4E7A-476E-9173-6994388CA1C2}" type="sibTrans" cxnId="{51A5834D-07F8-4339-ADA8-1E6513D86D8C}">
      <dgm:prSet/>
      <dgm:spPr/>
      <dgm:t>
        <a:bodyPr/>
        <a:lstStyle/>
        <a:p>
          <a:endParaRPr lang="en-US"/>
        </a:p>
      </dgm:t>
    </dgm:pt>
    <dgm:pt modelId="{80FC93C8-F4A5-43B5-A3B8-343668922BE4}" type="pres">
      <dgm:prSet presAssocID="{67EC8D1E-2CC3-4E67-A6FE-62678505DFA0}" presName="hierChild1" presStyleCnt="0">
        <dgm:presLayoutVars>
          <dgm:chPref val="1"/>
          <dgm:dir/>
          <dgm:animOne val="branch"/>
          <dgm:animLvl val="lvl"/>
          <dgm:resizeHandles/>
        </dgm:presLayoutVars>
      </dgm:prSet>
      <dgm:spPr/>
    </dgm:pt>
    <dgm:pt modelId="{8879DE70-47E8-4D95-9CB8-806DB9DFA0C2}" type="pres">
      <dgm:prSet presAssocID="{240BDB76-2D0E-48ED-B778-002202AF4097}" presName="hierRoot1" presStyleCnt="0"/>
      <dgm:spPr/>
    </dgm:pt>
    <dgm:pt modelId="{176D1B20-E05B-491B-955C-11373967476B}" type="pres">
      <dgm:prSet presAssocID="{240BDB76-2D0E-48ED-B778-002202AF4097}" presName="composite" presStyleCnt="0"/>
      <dgm:spPr/>
    </dgm:pt>
    <dgm:pt modelId="{BF2A19D0-242A-4826-AA9E-1E15BCA3B0C6}" type="pres">
      <dgm:prSet presAssocID="{240BDB76-2D0E-48ED-B778-002202AF4097}" presName="background" presStyleLbl="node0" presStyleIdx="0" presStyleCnt="4"/>
      <dgm:spPr/>
    </dgm:pt>
    <dgm:pt modelId="{BF33D620-1562-47C6-8E8F-11FC18AE3430}" type="pres">
      <dgm:prSet presAssocID="{240BDB76-2D0E-48ED-B778-002202AF4097}" presName="text" presStyleLbl="fgAcc0" presStyleIdx="0" presStyleCnt="4">
        <dgm:presLayoutVars>
          <dgm:chPref val="3"/>
        </dgm:presLayoutVars>
      </dgm:prSet>
      <dgm:spPr/>
    </dgm:pt>
    <dgm:pt modelId="{23EB3314-5734-451D-ABA2-581D5E9BE055}" type="pres">
      <dgm:prSet presAssocID="{240BDB76-2D0E-48ED-B778-002202AF4097}" presName="hierChild2" presStyleCnt="0"/>
      <dgm:spPr/>
    </dgm:pt>
    <dgm:pt modelId="{BD917B8B-2E43-4462-BD62-319C55C58C06}" type="pres">
      <dgm:prSet presAssocID="{ADAC9BA3-FEBB-468A-8ED8-E4A272B1C100}" presName="hierRoot1" presStyleCnt="0"/>
      <dgm:spPr/>
    </dgm:pt>
    <dgm:pt modelId="{48D1AE19-C587-4AF0-B978-500807A18B9E}" type="pres">
      <dgm:prSet presAssocID="{ADAC9BA3-FEBB-468A-8ED8-E4A272B1C100}" presName="composite" presStyleCnt="0"/>
      <dgm:spPr/>
    </dgm:pt>
    <dgm:pt modelId="{EC531FCD-421C-40BA-93DD-5A8DC3CAA5E2}" type="pres">
      <dgm:prSet presAssocID="{ADAC9BA3-FEBB-468A-8ED8-E4A272B1C100}" presName="background" presStyleLbl="node0" presStyleIdx="1" presStyleCnt="4"/>
      <dgm:spPr/>
    </dgm:pt>
    <dgm:pt modelId="{20482D3D-87AC-49F5-8F66-C6AA778561BB}" type="pres">
      <dgm:prSet presAssocID="{ADAC9BA3-FEBB-468A-8ED8-E4A272B1C100}" presName="text" presStyleLbl="fgAcc0" presStyleIdx="1" presStyleCnt="4">
        <dgm:presLayoutVars>
          <dgm:chPref val="3"/>
        </dgm:presLayoutVars>
      </dgm:prSet>
      <dgm:spPr/>
    </dgm:pt>
    <dgm:pt modelId="{9F363756-B0B1-4E7E-89C2-516335EAE083}" type="pres">
      <dgm:prSet presAssocID="{ADAC9BA3-FEBB-468A-8ED8-E4A272B1C100}" presName="hierChild2" presStyleCnt="0"/>
      <dgm:spPr/>
    </dgm:pt>
    <dgm:pt modelId="{EA08789B-3624-41AD-ADEA-A0073F0BFE85}" type="pres">
      <dgm:prSet presAssocID="{3214BF98-38F3-4A1B-AC11-44F77A069168}" presName="hierRoot1" presStyleCnt="0"/>
      <dgm:spPr/>
    </dgm:pt>
    <dgm:pt modelId="{45FA3844-CEBC-499E-870F-084C05DED8B5}" type="pres">
      <dgm:prSet presAssocID="{3214BF98-38F3-4A1B-AC11-44F77A069168}" presName="composite" presStyleCnt="0"/>
      <dgm:spPr/>
    </dgm:pt>
    <dgm:pt modelId="{2671AAFD-253E-43D2-BF9A-6E682A218CD5}" type="pres">
      <dgm:prSet presAssocID="{3214BF98-38F3-4A1B-AC11-44F77A069168}" presName="background" presStyleLbl="node0" presStyleIdx="2" presStyleCnt="4"/>
      <dgm:spPr/>
    </dgm:pt>
    <dgm:pt modelId="{4431BE8E-7D1B-4C8C-ACFE-6E0DE4775846}" type="pres">
      <dgm:prSet presAssocID="{3214BF98-38F3-4A1B-AC11-44F77A069168}" presName="text" presStyleLbl="fgAcc0" presStyleIdx="2" presStyleCnt="4">
        <dgm:presLayoutVars>
          <dgm:chPref val="3"/>
        </dgm:presLayoutVars>
      </dgm:prSet>
      <dgm:spPr/>
    </dgm:pt>
    <dgm:pt modelId="{24453EDA-37E1-4CC1-B67A-530960200D22}" type="pres">
      <dgm:prSet presAssocID="{3214BF98-38F3-4A1B-AC11-44F77A069168}" presName="hierChild2" presStyleCnt="0"/>
      <dgm:spPr/>
    </dgm:pt>
    <dgm:pt modelId="{BA2D6AAE-AEC7-4859-9772-A6740BE9E53D}" type="pres">
      <dgm:prSet presAssocID="{A828B36D-9476-4B41-82F7-F8DE548A5B58}" presName="hierRoot1" presStyleCnt="0"/>
      <dgm:spPr/>
    </dgm:pt>
    <dgm:pt modelId="{3E1898DC-403C-44C3-8A36-343BA5CD6324}" type="pres">
      <dgm:prSet presAssocID="{A828B36D-9476-4B41-82F7-F8DE548A5B58}" presName="composite" presStyleCnt="0"/>
      <dgm:spPr/>
    </dgm:pt>
    <dgm:pt modelId="{8621471F-75CB-4C46-939C-7D785486B22C}" type="pres">
      <dgm:prSet presAssocID="{A828B36D-9476-4B41-82F7-F8DE548A5B58}" presName="background" presStyleLbl="node0" presStyleIdx="3" presStyleCnt="4"/>
      <dgm:spPr/>
    </dgm:pt>
    <dgm:pt modelId="{F08F5B0C-1050-4088-8902-F6AA117B6029}" type="pres">
      <dgm:prSet presAssocID="{A828B36D-9476-4B41-82F7-F8DE548A5B58}" presName="text" presStyleLbl="fgAcc0" presStyleIdx="3" presStyleCnt="4">
        <dgm:presLayoutVars>
          <dgm:chPref val="3"/>
        </dgm:presLayoutVars>
      </dgm:prSet>
      <dgm:spPr/>
    </dgm:pt>
    <dgm:pt modelId="{C1B84C27-4C1C-4523-8AEA-5F82CD435777}" type="pres">
      <dgm:prSet presAssocID="{A828B36D-9476-4B41-82F7-F8DE548A5B58}" presName="hierChild2" presStyleCnt="0"/>
      <dgm:spPr/>
    </dgm:pt>
  </dgm:ptLst>
  <dgm:cxnLst>
    <dgm:cxn modelId="{740D6C19-453A-414E-B0F5-9B803D1ED12C}" type="presOf" srcId="{240BDB76-2D0E-48ED-B778-002202AF4097}" destId="{BF33D620-1562-47C6-8E8F-11FC18AE3430}" srcOrd="0" destOrd="0" presId="urn:microsoft.com/office/officeart/2005/8/layout/hierarchy1"/>
    <dgm:cxn modelId="{F3037929-E31D-4E8D-AEDA-15128C626EFF}" type="presOf" srcId="{67EC8D1E-2CC3-4E67-A6FE-62678505DFA0}" destId="{80FC93C8-F4A5-43B5-A3B8-343668922BE4}" srcOrd="0" destOrd="0" presId="urn:microsoft.com/office/officeart/2005/8/layout/hierarchy1"/>
    <dgm:cxn modelId="{13A5404B-6EBC-46BF-85CD-36F523017EA0}" type="presOf" srcId="{A828B36D-9476-4B41-82F7-F8DE548A5B58}" destId="{F08F5B0C-1050-4088-8902-F6AA117B6029}" srcOrd="0" destOrd="0" presId="urn:microsoft.com/office/officeart/2005/8/layout/hierarchy1"/>
    <dgm:cxn modelId="{6B480A4C-B958-4BEC-8B26-9996B875191D}" type="presOf" srcId="{ADAC9BA3-FEBB-468A-8ED8-E4A272B1C100}" destId="{20482D3D-87AC-49F5-8F66-C6AA778561BB}" srcOrd="0" destOrd="0" presId="urn:microsoft.com/office/officeart/2005/8/layout/hierarchy1"/>
    <dgm:cxn modelId="{51A5834D-07F8-4339-ADA8-1E6513D86D8C}" srcId="{67EC8D1E-2CC3-4E67-A6FE-62678505DFA0}" destId="{A828B36D-9476-4B41-82F7-F8DE548A5B58}" srcOrd="3" destOrd="0" parTransId="{3E0CAE77-EA8C-482C-8352-A46FFC43987C}" sibTransId="{58C58941-4E7A-476E-9173-6994388CA1C2}"/>
    <dgm:cxn modelId="{01FCE277-D116-437D-9958-BCC3FB6B78C7}" srcId="{67EC8D1E-2CC3-4E67-A6FE-62678505DFA0}" destId="{3214BF98-38F3-4A1B-AC11-44F77A069168}" srcOrd="2" destOrd="0" parTransId="{97C11E70-366D-47DF-81B4-5D9E7C2DAE4B}" sibTransId="{CC4D612E-256F-4643-B081-2433A16708C6}"/>
    <dgm:cxn modelId="{6D9B5480-A233-48D6-88DD-EE1C092DB610}" srcId="{67EC8D1E-2CC3-4E67-A6FE-62678505DFA0}" destId="{240BDB76-2D0E-48ED-B778-002202AF4097}" srcOrd="0" destOrd="0" parTransId="{7C29C1B2-E0DC-4C6A-AC35-8F31AD288D7D}" sibTransId="{7E4F3079-A73C-4792-ADBB-F2BC9C999E67}"/>
    <dgm:cxn modelId="{E4C95890-77EE-4619-88D4-6D0205D9ED20}" type="presOf" srcId="{3214BF98-38F3-4A1B-AC11-44F77A069168}" destId="{4431BE8E-7D1B-4C8C-ACFE-6E0DE4775846}" srcOrd="0" destOrd="0" presId="urn:microsoft.com/office/officeart/2005/8/layout/hierarchy1"/>
    <dgm:cxn modelId="{268A91A2-DFF4-4441-A7E6-F1889CA4AECD}" srcId="{67EC8D1E-2CC3-4E67-A6FE-62678505DFA0}" destId="{ADAC9BA3-FEBB-468A-8ED8-E4A272B1C100}" srcOrd="1" destOrd="0" parTransId="{D3CAE7FC-0884-4FFA-A25C-672EFAC4A778}" sibTransId="{2C402C92-A65A-4576-BDFD-95283BA8301D}"/>
    <dgm:cxn modelId="{05AFB6AF-71EE-45E7-A989-985EEFF5C44F}" type="presParOf" srcId="{80FC93C8-F4A5-43B5-A3B8-343668922BE4}" destId="{8879DE70-47E8-4D95-9CB8-806DB9DFA0C2}" srcOrd="0" destOrd="0" presId="urn:microsoft.com/office/officeart/2005/8/layout/hierarchy1"/>
    <dgm:cxn modelId="{04ED3332-118B-44C8-8267-54998DBAEF40}" type="presParOf" srcId="{8879DE70-47E8-4D95-9CB8-806DB9DFA0C2}" destId="{176D1B20-E05B-491B-955C-11373967476B}" srcOrd="0" destOrd="0" presId="urn:microsoft.com/office/officeart/2005/8/layout/hierarchy1"/>
    <dgm:cxn modelId="{1E831CA8-90F4-4227-B920-2CB4B290AACC}" type="presParOf" srcId="{176D1B20-E05B-491B-955C-11373967476B}" destId="{BF2A19D0-242A-4826-AA9E-1E15BCA3B0C6}" srcOrd="0" destOrd="0" presId="urn:microsoft.com/office/officeart/2005/8/layout/hierarchy1"/>
    <dgm:cxn modelId="{E7C8443C-676B-4C4B-B390-87F1433186B1}" type="presParOf" srcId="{176D1B20-E05B-491B-955C-11373967476B}" destId="{BF33D620-1562-47C6-8E8F-11FC18AE3430}" srcOrd="1" destOrd="0" presId="urn:microsoft.com/office/officeart/2005/8/layout/hierarchy1"/>
    <dgm:cxn modelId="{50273CB6-57F6-421C-B20F-CECA12DB6D33}" type="presParOf" srcId="{8879DE70-47E8-4D95-9CB8-806DB9DFA0C2}" destId="{23EB3314-5734-451D-ABA2-581D5E9BE055}" srcOrd="1" destOrd="0" presId="urn:microsoft.com/office/officeart/2005/8/layout/hierarchy1"/>
    <dgm:cxn modelId="{83A78163-2C6B-46D4-A60C-3C0D2BAFABBB}" type="presParOf" srcId="{80FC93C8-F4A5-43B5-A3B8-343668922BE4}" destId="{BD917B8B-2E43-4462-BD62-319C55C58C06}" srcOrd="1" destOrd="0" presId="urn:microsoft.com/office/officeart/2005/8/layout/hierarchy1"/>
    <dgm:cxn modelId="{6E882858-C3B5-4E02-9DB7-96AD52D2D7D0}" type="presParOf" srcId="{BD917B8B-2E43-4462-BD62-319C55C58C06}" destId="{48D1AE19-C587-4AF0-B978-500807A18B9E}" srcOrd="0" destOrd="0" presId="urn:microsoft.com/office/officeart/2005/8/layout/hierarchy1"/>
    <dgm:cxn modelId="{6B07E089-A954-4F5F-AD30-E97F9959BDA1}" type="presParOf" srcId="{48D1AE19-C587-4AF0-B978-500807A18B9E}" destId="{EC531FCD-421C-40BA-93DD-5A8DC3CAA5E2}" srcOrd="0" destOrd="0" presId="urn:microsoft.com/office/officeart/2005/8/layout/hierarchy1"/>
    <dgm:cxn modelId="{CD5E433B-BB33-47E9-BE87-914AC84CB6BC}" type="presParOf" srcId="{48D1AE19-C587-4AF0-B978-500807A18B9E}" destId="{20482D3D-87AC-49F5-8F66-C6AA778561BB}" srcOrd="1" destOrd="0" presId="urn:microsoft.com/office/officeart/2005/8/layout/hierarchy1"/>
    <dgm:cxn modelId="{9DC3CBDF-DC48-41EA-A576-1AF5444E70F7}" type="presParOf" srcId="{BD917B8B-2E43-4462-BD62-319C55C58C06}" destId="{9F363756-B0B1-4E7E-89C2-516335EAE083}" srcOrd="1" destOrd="0" presId="urn:microsoft.com/office/officeart/2005/8/layout/hierarchy1"/>
    <dgm:cxn modelId="{B0A47F1D-6A61-4389-BAC2-413E045D5B73}" type="presParOf" srcId="{80FC93C8-F4A5-43B5-A3B8-343668922BE4}" destId="{EA08789B-3624-41AD-ADEA-A0073F0BFE85}" srcOrd="2" destOrd="0" presId="urn:microsoft.com/office/officeart/2005/8/layout/hierarchy1"/>
    <dgm:cxn modelId="{81847FBB-EE80-4E5E-9F21-39666E105C4C}" type="presParOf" srcId="{EA08789B-3624-41AD-ADEA-A0073F0BFE85}" destId="{45FA3844-CEBC-499E-870F-084C05DED8B5}" srcOrd="0" destOrd="0" presId="urn:microsoft.com/office/officeart/2005/8/layout/hierarchy1"/>
    <dgm:cxn modelId="{9D611DE1-C051-4589-96CC-7D185EF46EBC}" type="presParOf" srcId="{45FA3844-CEBC-499E-870F-084C05DED8B5}" destId="{2671AAFD-253E-43D2-BF9A-6E682A218CD5}" srcOrd="0" destOrd="0" presId="urn:microsoft.com/office/officeart/2005/8/layout/hierarchy1"/>
    <dgm:cxn modelId="{1D571ACB-03A5-4F26-A5AC-0E23DD48AA35}" type="presParOf" srcId="{45FA3844-CEBC-499E-870F-084C05DED8B5}" destId="{4431BE8E-7D1B-4C8C-ACFE-6E0DE4775846}" srcOrd="1" destOrd="0" presId="urn:microsoft.com/office/officeart/2005/8/layout/hierarchy1"/>
    <dgm:cxn modelId="{F1604E14-95C5-41A6-838B-871FA6F3A086}" type="presParOf" srcId="{EA08789B-3624-41AD-ADEA-A0073F0BFE85}" destId="{24453EDA-37E1-4CC1-B67A-530960200D22}" srcOrd="1" destOrd="0" presId="urn:microsoft.com/office/officeart/2005/8/layout/hierarchy1"/>
    <dgm:cxn modelId="{7D3DE8BB-B469-4D50-A508-3147B3A8FBDB}" type="presParOf" srcId="{80FC93C8-F4A5-43B5-A3B8-343668922BE4}" destId="{BA2D6AAE-AEC7-4859-9772-A6740BE9E53D}" srcOrd="3" destOrd="0" presId="urn:microsoft.com/office/officeart/2005/8/layout/hierarchy1"/>
    <dgm:cxn modelId="{BEE7A827-8F21-4105-8898-F5167381DCD4}" type="presParOf" srcId="{BA2D6AAE-AEC7-4859-9772-A6740BE9E53D}" destId="{3E1898DC-403C-44C3-8A36-343BA5CD6324}" srcOrd="0" destOrd="0" presId="urn:microsoft.com/office/officeart/2005/8/layout/hierarchy1"/>
    <dgm:cxn modelId="{AA1B40C2-96C8-4F09-B4D0-5327944A8212}" type="presParOf" srcId="{3E1898DC-403C-44C3-8A36-343BA5CD6324}" destId="{8621471F-75CB-4C46-939C-7D785486B22C}" srcOrd="0" destOrd="0" presId="urn:microsoft.com/office/officeart/2005/8/layout/hierarchy1"/>
    <dgm:cxn modelId="{AB3CDC1E-A104-4260-A132-12D8793AC84E}" type="presParOf" srcId="{3E1898DC-403C-44C3-8A36-343BA5CD6324}" destId="{F08F5B0C-1050-4088-8902-F6AA117B6029}" srcOrd="1" destOrd="0" presId="urn:microsoft.com/office/officeart/2005/8/layout/hierarchy1"/>
    <dgm:cxn modelId="{62F908FD-BF90-439E-83E1-83D29A0CAFD0}" type="presParOf" srcId="{BA2D6AAE-AEC7-4859-9772-A6740BE9E53D}" destId="{C1B84C27-4C1C-4523-8AEA-5F82CD4357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98B961-F6C6-4469-9871-4338B43AAF2C}">
      <dsp:nvSpPr>
        <dsp:cNvPr id="0" name=""/>
        <dsp:cNvSpPr/>
      </dsp:nvSpPr>
      <dsp:spPr>
        <a:xfrm>
          <a:off x="0" y="690453"/>
          <a:ext cx="3102173" cy="196988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BDDE32-AA5E-4879-BC4E-0724B2D7D698}">
      <dsp:nvSpPr>
        <dsp:cNvPr id="0" name=""/>
        <dsp:cNvSpPr/>
      </dsp:nvSpPr>
      <dsp:spPr>
        <a:xfrm>
          <a:off x="344685" y="1017904"/>
          <a:ext cx="3102173" cy="196988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Team members’ positive attitudes </a:t>
          </a:r>
        </a:p>
      </dsp:txBody>
      <dsp:txXfrm>
        <a:off x="402381" y="1075600"/>
        <a:ext cx="2986781" cy="1854488"/>
      </dsp:txXfrm>
    </dsp:sp>
    <dsp:sp modelId="{1FEEA9AD-546E-474C-BC12-9C48BF40194C}">
      <dsp:nvSpPr>
        <dsp:cNvPr id="0" name=""/>
        <dsp:cNvSpPr/>
      </dsp:nvSpPr>
      <dsp:spPr>
        <a:xfrm>
          <a:off x="3791545" y="690453"/>
          <a:ext cx="3102173" cy="196988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BD8B26-F3E6-4811-BBE1-F3DA72614C5B}">
      <dsp:nvSpPr>
        <dsp:cNvPr id="0" name=""/>
        <dsp:cNvSpPr/>
      </dsp:nvSpPr>
      <dsp:spPr>
        <a:xfrm>
          <a:off x="4136231" y="1017904"/>
          <a:ext cx="3102173" cy="196988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Grade level Collaboration</a:t>
          </a:r>
        </a:p>
      </dsp:txBody>
      <dsp:txXfrm>
        <a:off x="4193927" y="1075600"/>
        <a:ext cx="2986781" cy="1854488"/>
      </dsp:txXfrm>
    </dsp:sp>
    <dsp:sp modelId="{43B8F4DA-B658-4CAE-A789-0AB3A0EAC6FF}">
      <dsp:nvSpPr>
        <dsp:cNvPr id="0" name=""/>
        <dsp:cNvSpPr/>
      </dsp:nvSpPr>
      <dsp:spPr>
        <a:xfrm>
          <a:off x="7583090" y="690453"/>
          <a:ext cx="3102173" cy="196988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CBD986-A592-44A9-B999-50C24E3FAD98}">
      <dsp:nvSpPr>
        <dsp:cNvPr id="0" name=""/>
        <dsp:cNvSpPr/>
      </dsp:nvSpPr>
      <dsp:spPr>
        <a:xfrm>
          <a:off x="7927776" y="1017904"/>
          <a:ext cx="3102173" cy="196988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Baseline Data gathered </a:t>
          </a:r>
        </a:p>
      </dsp:txBody>
      <dsp:txXfrm>
        <a:off x="7985472" y="1075600"/>
        <a:ext cx="2986781" cy="18544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2A19D0-242A-4826-AA9E-1E15BCA3B0C6}">
      <dsp:nvSpPr>
        <dsp:cNvPr id="0" name=""/>
        <dsp:cNvSpPr/>
      </dsp:nvSpPr>
      <dsp:spPr>
        <a:xfrm>
          <a:off x="3231" y="984798"/>
          <a:ext cx="2307241" cy="146509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33D620-1562-47C6-8E8F-11FC18AE3430}">
      <dsp:nvSpPr>
        <dsp:cNvPr id="0" name=""/>
        <dsp:cNvSpPr/>
      </dsp:nvSpPr>
      <dsp:spPr>
        <a:xfrm>
          <a:off x="259591" y="1228340"/>
          <a:ext cx="2307241" cy="146509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Attendance</a:t>
          </a:r>
        </a:p>
      </dsp:txBody>
      <dsp:txXfrm>
        <a:off x="302502" y="1271251"/>
        <a:ext cx="2221419" cy="1379276"/>
      </dsp:txXfrm>
    </dsp:sp>
    <dsp:sp modelId="{EC531FCD-421C-40BA-93DD-5A8DC3CAA5E2}">
      <dsp:nvSpPr>
        <dsp:cNvPr id="0" name=""/>
        <dsp:cNvSpPr/>
      </dsp:nvSpPr>
      <dsp:spPr>
        <a:xfrm>
          <a:off x="2823193" y="984798"/>
          <a:ext cx="2307241" cy="146509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482D3D-87AC-49F5-8F66-C6AA778561BB}">
      <dsp:nvSpPr>
        <dsp:cNvPr id="0" name=""/>
        <dsp:cNvSpPr/>
      </dsp:nvSpPr>
      <dsp:spPr>
        <a:xfrm>
          <a:off x="3079553" y="1228340"/>
          <a:ext cx="2307241" cy="146509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Routines</a:t>
          </a:r>
        </a:p>
      </dsp:txBody>
      <dsp:txXfrm>
        <a:off x="3122464" y="1271251"/>
        <a:ext cx="2221419" cy="1379276"/>
      </dsp:txXfrm>
    </dsp:sp>
    <dsp:sp modelId="{2671AAFD-253E-43D2-BF9A-6E682A218CD5}">
      <dsp:nvSpPr>
        <dsp:cNvPr id="0" name=""/>
        <dsp:cNvSpPr/>
      </dsp:nvSpPr>
      <dsp:spPr>
        <a:xfrm>
          <a:off x="5643155" y="984798"/>
          <a:ext cx="2307241" cy="146509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31BE8E-7D1B-4C8C-ACFE-6E0DE4775846}">
      <dsp:nvSpPr>
        <dsp:cNvPr id="0" name=""/>
        <dsp:cNvSpPr/>
      </dsp:nvSpPr>
      <dsp:spPr>
        <a:xfrm>
          <a:off x="5899515" y="1228340"/>
          <a:ext cx="2307241" cy="146509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Family Connections</a:t>
          </a:r>
        </a:p>
      </dsp:txBody>
      <dsp:txXfrm>
        <a:off x="5942426" y="1271251"/>
        <a:ext cx="2221419" cy="1379276"/>
      </dsp:txXfrm>
    </dsp:sp>
    <dsp:sp modelId="{8621471F-75CB-4C46-939C-7D785486B22C}">
      <dsp:nvSpPr>
        <dsp:cNvPr id="0" name=""/>
        <dsp:cNvSpPr/>
      </dsp:nvSpPr>
      <dsp:spPr>
        <a:xfrm>
          <a:off x="8463116" y="984798"/>
          <a:ext cx="2307241" cy="146509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8F5B0C-1050-4088-8902-F6AA117B6029}">
      <dsp:nvSpPr>
        <dsp:cNvPr id="0" name=""/>
        <dsp:cNvSpPr/>
      </dsp:nvSpPr>
      <dsp:spPr>
        <a:xfrm>
          <a:off x="8719477" y="1228340"/>
          <a:ext cx="2307241" cy="146509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Communication</a:t>
          </a:r>
        </a:p>
      </dsp:txBody>
      <dsp:txXfrm>
        <a:off x="8762388" y="1271251"/>
        <a:ext cx="2221419" cy="137927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88959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39002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941243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07801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8236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0672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50045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2185764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78355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99489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08926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77727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D124E-8756-407F-8A2B-3AB5BDF2D50A}"/>
              </a:ext>
            </a:extLst>
          </p:cNvPr>
          <p:cNvSpPr>
            <a:spLocks noGrp="1"/>
          </p:cNvSpPr>
          <p:nvPr>
            <p:ph type="ctrTitle"/>
          </p:nvPr>
        </p:nvSpPr>
        <p:spPr/>
        <p:txBody>
          <a:bodyPr/>
          <a:lstStyle/>
          <a:p>
            <a:r>
              <a:rPr lang="en-US" dirty="0"/>
              <a:t>School improvement plan</a:t>
            </a:r>
          </a:p>
        </p:txBody>
      </p:sp>
      <p:sp>
        <p:nvSpPr>
          <p:cNvPr id="3" name="Subtitle 2">
            <a:extLst>
              <a:ext uri="{FF2B5EF4-FFF2-40B4-BE49-F238E27FC236}">
                <a16:creationId xmlns:a16="http://schemas.microsoft.com/office/drawing/2014/main" id="{9B02D668-882A-4DF9-A091-266A8322F79F}"/>
              </a:ext>
            </a:extLst>
          </p:cNvPr>
          <p:cNvSpPr>
            <a:spLocks noGrp="1"/>
          </p:cNvSpPr>
          <p:nvPr>
            <p:ph type="subTitle" idx="1"/>
          </p:nvPr>
        </p:nvSpPr>
        <p:spPr/>
        <p:txBody>
          <a:bodyPr/>
          <a:lstStyle/>
          <a:p>
            <a:r>
              <a:rPr lang="en-US" dirty="0"/>
              <a:t>June 2019</a:t>
            </a:r>
          </a:p>
        </p:txBody>
      </p:sp>
      <p:sp>
        <p:nvSpPr>
          <p:cNvPr id="5" name="TextBox 4">
            <a:extLst>
              <a:ext uri="{FF2B5EF4-FFF2-40B4-BE49-F238E27FC236}">
                <a16:creationId xmlns:a16="http://schemas.microsoft.com/office/drawing/2014/main" id="{DEDA273B-B6E8-4D12-A4AC-7E6F4FA36C04}"/>
              </a:ext>
            </a:extLst>
          </p:cNvPr>
          <p:cNvSpPr txBox="1"/>
          <p:nvPr/>
        </p:nvSpPr>
        <p:spPr>
          <a:xfrm>
            <a:off x="3922644" y="4218224"/>
            <a:ext cx="5221357"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Gill Sans MT" panose="020B0502020104020203"/>
                <a:ea typeface="+mn-ea"/>
                <a:cs typeface="+mn-cs"/>
              </a:rPr>
              <a:t>THOMAS S. BALDWIN</a:t>
            </a:r>
          </a:p>
        </p:txBody>
      </p:sp>
    </p:spTree>
    <p:extLst>
      <p:ext uri="{BB962C8B-B14F-4D97-AF65-F5344CB8AC3E}">
        <p14:creationId xmlns:p14="http://schemas.microsoft.com/office/powerpoint/2010/main" val="4091003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63620-C3FF-4879-9D7E-B9C05843D798}"/>
              </a:ext>
            </a:extLst>
          </p:cNvPr>
          <p:cNvSpPr>
            <a:spLocks noGrp="1"/>
          </p:cNvSpPr>
          <p:nvPr>
            <p:ph type="title"/>
          </p:nvPr>
        </p:nvSpPr>
        <p:spPr/>
        <p:txBody>
          <a:bodyPr/>
          <a:lstStyle/>
          <a:p>
            <a:r>
              <a:rPr lang="en-US" dirty="0"/>
              <a:t>Student growth</a:t>
            </a:r>
          </a:p>
        </p:txBody>
      </p:sp>
      <p:sp>
        <p:nvSpPr>
          <p:cNvPr id="3" name="Content Placeholder 2">
            <a:extLst>
              <a:ext uri="{FF2B5EF4-FFF2-40B4-BE49-F238E27FC236}">
                <a16:creationId xmlns:a16="http://schemas.microsoft.com/office/drawing/2014/main" id="{BF166C3E-91B9-4F0E-85FF-B2B47B4F57EE}"/>
              </a:ext>
            </a:extLst>
          </p:cNvPr>
          <p:cNvSpPr>
            <a:spLocks noGrp="1"/>
          </p:cNvSpPr>
          <p:nvPr>
            <p:ph idx="1"/>
          </p:nvPr>
        </p:nvSpPr>
        <p:spPr/>
        <p:txBody>
          <a:bodyPr/>
          <a:lstStyle/>
          <a:p>
            <a:r>
              <a:rPr lang="en-US" dirty="0"/>
              <a:t>1037 # of Student Goals/  913# of Students Reached Goal- Percentage 88%</a:t>
            </a:r>
          </a:p>
          <a:p>
            <a:r>
              <a:rPr lang="en-US" dirty="0"/>
              <a:t>Average Teacher SLO met Objectives 95%</a:t>
            </a:r>
          </a:p>
          <a:p>
            <a:r>
              <a:rPr lang="en-US" dirty="0"/>
              <a:t>Baseline Data:  Total referrals and offences for the 18-19 School Year: 1628 </a:t>
            </a:r>
          </a:p>
          <a:p>
            <a:pPr lvl="1"/>
            <a:r>
              <a:rPr lang="en-US" dirty="0"/>
              <a:t>Decrease by 10%</a:t>
            </a:r>
          </a:p>
          <a:p>
            <a:r>
              <a:rPr lang="en-US" dirty="0"/>
              <a:t>Baseline Data: Overall Attendance for the 18-19 School Year</a:t>
            </a:r>
          </a:p>
          <a:p>
            <a:pPr lvl="1"/>
            <a:r>
              <a:rPr lang="en-US" dirty="0"/>
              <a:t>Increase overall attendance / decrease truancy</a:t>
            </a:r>
          </a:p>
        </p:txBody>
      </p:sp>
    </p:spTree>
    <p:extLst>
      <p:ext uri="{BB962C8B-B14F-4D97-AF65-F5344CB8AC3E}">
        <p14:creationId xmlns:p14="http://schemas.microsoft.com/office/powerpoint/2010/main" val="2442693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B14B6-BEAA-4B58-A2D6-20E8797A0FFE}"/>
              </a:ext>
            </a:extLst>
          </p:cNvPr>
          <p:cNvSpPr>
            <a:spLocks noGrp="1"/>
          </p:cNvSpPr>
          <p:nvPr>
            <p:ph type="title"/>
          </p:nvPr>
        </p:nvSpPr>
        <p:spPr/>
        <p:txBody>
          <a:bodyPr/>
          <a:lstStyle/>
          <a:p>
            <a:r>
              <a:rPr lang="en-US" dirty="0"/>
              <a:t>Hot rocks</a:t>
            </a:r>
          </a:p>
        </p:txBody>
      </p:sp>
      <p:sp>
        <p:nvSpPr>
          <p:cNvPr id="3" name="Content Placeholder 2">
            <a:extLst>
              <a:ext uri="{FF2B5EF4-FFF2-40B4-BE49-F238E27FC236}">
                <a16:creationId xmlns:a16="http://schemas.microsoft.com/office/drawing/2014/main" id="{89B0B0D6-C543-443B-933E-CE288E6DD48F}"/>
              </a:ext>
            </a:extLst>
          </p:cNvPr>
          <p:cNvSpPr>
            <a:spLocks noGrp="1"/>
          </p:cNvSpPr>
          <p:nvPr>
            <p:ph idx="1"/>
          </p:nvPr>
        </p:nvSpPr>
        <p:spPr/>
        <p:txBody>
          <a:bodyPr/>
          <a:lstStyle/>
          <a:p>
            <a:r>
              <a:rPr lang="en-US" dirty="0"/>
              <a:t>Attendance: Staff and Student</a:t>
            </a:r>
          </a:p>
          <a:p>
            <a:r>
              <a:rPr lang="en-US" dirty="0"/>
              <a:t>Behaviors: Understanding Situation, Investigating Root Cause, Empowering ownership for change</a:t>
            </a:r>
          </a:p>
          <a:p>
            <a:r>
              <a:rPr lang="en-US" dirty="0"/>
              <a:t>Culture:  Visibility and Interaction  (building relationships, building trust, building character)</a:t>
            </a:r>
          </a:p>
          <a:p>
            <a:r>
              <a:rPr lang="en-US" dirty="0"/>
              <a:t>Develop Excellence:  Champion for ALL students, Expect Excellence, Carry the Banner, Merchant of Hope</a:t>
            </a:r>
          </a:p>
          <a:p>
            <a:r>
              <a:rPr lang="en-US" dirty="0"/>
              <a:t>Engage Families </a:t>
            </a:r>
          </a:p>
          <a:p>
            <a:r>
              <a:rPr lang="en-US" dirty="0"/>
              <a:t>Ongoing REFLECTION and Revision</a:t>
            </a:r>
          </a:p>
          <a:p>
            <a:endParaRPr lang="en-US" dirty="0"/>
          </a:p>
        </p:txBody>
      </p:sp>
    </p:spTree>
    <p:extLst>
      <p:ext uri="{BB962C8B-B14F-4D97-AF65-F5344CB8AC3E}">
        <p14:creationId xmlns:p14="http://schemas.microsoft.com/office/powerpoint/2010/main" val="4121428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4F83E-CC8D-46E3-A624-E4EFE2E3F9EC}"/>
              </a:ext>
            </a:extLst>
          </p:cNvPr>
          <p:cNvSpPr>
            <a:spLocks noGrp="1"/>
          </p:cNvSpPr>
          <p:nvPr>
            <p:ph type="title"/>
          </p:nvPr>
        </p:nvSpPr>
        <p:spPr>
          <a:xfrm>
            <a:off x="581192" y="702156"/>
            <a:ext cx="11029616" cy="1013800"/>
          </a:xfrm>
        </p:spPr>
        <p:txBody>
          <a:bodyPr>
            <a:normAutofit/>
          </a:bodyPr>
          <a:lstStyle/>
          <a:p>
            <a:r>
              <a:rPr lang="en-US" dirty="0"/>
              <a:t>situation</a:t>
            </a:r>
          </a:p>
        </p:txBody>
      </p:sp>
      <p:pic>
        <p:nvPicPr>
          <p:cNvPr id="10" name="Picture 9" descr="Image result for Bi plane clip art">
            <a:extLst>
              <a:ext uri="{FF2B5EF4-FFF2-40B4-BE49-F238E27FC236}">
                <a16:creationId xmlns:a16="http://schemas.microsoft.com/office/drawing/2014/main" id="{6917C031-DE8E-4BDE-9BA8-3B6F9985F89D}"/>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657225" y="3334583"/>
            <a:ext cx="3305175" cy="1702165"/>
          </a:xfrm>
          <a:prstGeom prst="rect">
            <a:avLst/>
          </a:prstGeom>
          <a:noFill/>
        </p:spPr>
      </p:pic>
      <p:sp>
        <p:nvSpPr>
          <p:cNvPr id="3" name="Content Placeholder 2">
            <a:extLst>
              <a:ext uri="{FF2B5EF4-FFF2-40B4-BE49-F238E27FC236}">
                <a16:creationId xmlns:a16="http://schemas.microsoft.com/office/drawing/2014/main" id="{67D92074-24BB-4B55-90B1-656E4E04A153}"/>
              </a:ext>
            </a:extLst>
          </p:cNvPr>
          <p:cNvSpPr>
            <a:spLocks noGrp="1"/>
          </p:cNvSpPr>
          <p:nvPr>
            <p:ph idx="1"/>
          </p:nvPr>
        </p:nvSpPr>
        <p:spPr>
          <a:xfrm>
            <a:off x="4505325" y="2180496"/>
            <a:ext cx="7105481" cy="4045683"/>
          </a:xfrm>
        </p:spPr>
        <p:txBody>
          <a:bodyPr>
            <a:normAutofit/>
          </a:bodyPr>
          <a:lstStyle/>
          <a:p>
            <a:endParaRPr lang="en-US" dirty="0"/>
          </a:p>
          <a:p>
            <a:r>
              <a:rPr lang="en-US" sz="2400" dirty="0"/>
              <a:t>Thomas S. Baldwin Elementary is excited to come together under one roof after a year of a K-2 and a 3-5 site.  We look forward to continuing established relationships with students and families.  Our procedures team has spent time reviewing the building layout and preparing for the new year.  Our staff has packed up belongings and we look forward to moving into our new building July 8</a:t>
            </a:r>
            <a:r>
              <a:rPr lang="en-US" sz="2400" baseline="30000" dirty="0"/>
              <a:t>th</a:t>
            </a:r>
            <a:r>
              <a:rPr lang="en-US" sz="2400" dirty="0"/>
              <a:t> .  </a:t>
            </a:r>
          </a:p>
        </p:txBody>
      </p:sp>
    </p:spTree>
    <p:extLst>
      <p:ext uri="{BB962C8B-B14F-4D97-AF65-F5344CB8AC3E}">
        <p14:creationId xmlns:p14="http://schemas.microsoft.com/office/powerpoint/2010/main" val="189272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935E7-07D4-4D04-94B3-5CCED957379A}"/>
              </a:ext>
            </a:extLst>
          </p:cNvPr>
          <p:cNvSpPr>
            <a:spLocks noGrp="1"/>
          </p:cNvSpPr>
          <p:nvPr>
            <p:ph type="title"/>
          </p:nvPr>
        </p:nvSpPr>
        <p:spPr>
          <a:xfrm>
            <a:off x="581192" y="702156"/>
            <a:ext cx="11029616" cy="1013800"/>
          </a:xfrm>
        </p:spPr>
        <p:txBody>
          <a:bodyPr>
            <a:normAutofit/>
          </a:bodyPr>
          <a:lstStyle/>
          <a:p>
            <a:r>
              <a:rPr lang="en-US" dirty="0"/>
              <a:t>mission</a:t>
            </a:r>
          </a:p>
        </p:txBody>
      </p:sp>
      <p:pic>
        <p:nvPicPr>
          <p:cNvPr id="2050" name="Picture 2" descr="Quincy Public Schools">
            <a:extLst>
              <a:ext uri="{FF2B5EF4-FFF2-40B4-BE49-F238E27FC236}">
                <a16:creationId xmlns:a16="http://schemas.microsoft.com/office/drawing/2014/main" id="{DCEF0040-B71C-4310-BC6D-18E30C6D795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7225" y="2842098"/>
            <a:ext cx="3305175" cy="268713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FBA55DC6-939B-4E84-B545-CA0A467D1B85}"/>
              </a:ext>
            </a:extLst>
          </p:cNvPr>
          <p:cNvSpPr>
            <a:spLocks noGrp="1"/>
          </p:cNvSpPr>
          <p:nvPr>
            <p:ph idx="1"/>
          </p:nvPr>
        </p:nvSpPr>
        <p:spPr>
          <a:xfrm>
            <a:off x="4505325" y="2180496"/>
            <a:ext cx="7105481" cy="4045683"/>
          </a:xfrm>
        </p:spPr>
        <p:txBody>
          <a:bodyPr>
            <a:normAutofit/>
          </a:bodyPr>
          <a:lstStyle/>
          <a:p>
            <a:pPr fontAlgn="base"/>
            <a:endParaRPr lang="en-US" dirty="0"/>
          </a:p>
          <a:p>
            <a:pPr fontAlgn="base"/>
            <a:r>
              <a:rPr lang="en-US" sz="4400" dirty="0"/>
              <a:t>Mission Statement: Educate students and teachers to achieve personal excellence.</a:t>
            </a:r>
          </a:p>
          <a:p>
            <a:endParaRPr lang="en-US" dirty="0"/>
          </a:p>
        </p:txBody>
      </p:sp>
    </p:spTree>
    <p:extLst>
      <p:ext uri="{BB962C8B-B14F-4D97-AF65-F5344CB8AC3E}">
        <p14:creationId xmlns:p14="http://schemas.microsoft.com/office/powerpoint/2010/main" val="1172841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D5D7C-F36A-443B-90D5-71CE669A7DF2}"/>
              </a:ext>
            </a:extLst>
          </p:cNvPr>
          <p:cNvSpPr>
            <a:spLocks noGrp="1"/>
          </p:cNvSpPr>
          <p:nvPr>
            <p:ph type="title"/>
          </p:nvPr>
        </p:nvSpPr>
        <p:spPr>
          <a:xfrm>
            <a:off x="581192" y="702156"/>
            <a:ext cx="11029616" cy="1013800"/>
          </a:xfrm>
        </p:spPr>
        <p:txBody>
          <a:bodyPr>
            <a:normAutofit/>
          </a:bodyPr>
          <a:lstStyle/>
          <a:p>
            <a:r>
              <a:rPr lang="en-US">
                <a:solidFill>
                  <a:srgbClr val="FFFEFF"/>
                </a:solidFill>
              </a:rPr>
              <a:t>strengths</a:t>
            </a:r>
          </a:p>
        </p:txBody>
      </p:sp>
      <p:graphicFrame>
        <p:nvGraphicFramePr>
          <p:cNvPr id="5" name="Content Placeholder 2">
            <a:extLst>
              <a:ext uri="{FF2B5EF4-FFF2-40B4-BE49-F238E27FC236}">
                <a16:creationId xmlns:a16="http://schemas.microsoft.com/office/drawing/2014/main" id="{E707A3B1-1F5C-4ADE-ADAE-E4C62FC83934}"/>
              </a:ext>
            </a:extLst>
          </p:cNvPr>
          <p:cNvGraphicFramePr>
            <a:graphicFrameLocks noGrp="1"/>
          </p:cNvGraphicFramePr>
          <p:nvPr>
            <p:ph idx="1"/>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317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0D2C-F6C8-45A9-9D42-2292DFE6B767}"/>
              </a:ext>
            </a:extLst>
          </p:cNvPr>
          <p:cNvSpPr>
            <a:spLocks noGrp="1"/>
          </p:cNvSpPr>
          <p:nvPr>
            <p:ph type="title"/>
          </p:nvPr>
        </p:nvSpPr>
        <p:spPr>
          <a:xfrm>
            <a:off x="581192" y="702156"/>
            <a:ext cx="11029616" cy="1013800"/>
          </a:xfrm>
        </p:spPr>
        <p:txBody>
          <a:bodyPr>
            <a:normAutofit/>
          </a:bodyPr>
          <a:lstStyle/>
          <a:p>
            <a:r>
              <a:rPr lang="en-US">
                <a:solidFill>
                  <a:srgbClr val="FFFEFF"/>
                </a:solidFill>
              </a:rPr>
              <a:t>Areas to improve</a:t>
            </a:r>
          </a:p>
        </p:txBody>
      </p:sp>
      <p:graphicFrame>
        <p:nvGraphicFramePr>
          <p:cNvPr id="5" name="Content Placeholder 2">
            <a:extLst>
              <a:ext uri="{FF2B5EF4-FFF2-40B4-BE49-F238E27FC236}">
                <a16:creationId xmlns:a16="http://schemas.microsoft.com/office/drawing/2014/main" id="{EAD6922D-D0B6-49F1-899B-5CD9C4CD929F}"/>
              </a:ext>
            </a:extLst>
          </p:cNvPr>
          <p:cNvGraphicFramePr>
            <a:graphicFrameLocks noGrp="1"/>
          </p:cNvGraphicFramePr>
          <p:nvPr>
            <p:ph idx="1"/>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384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0E5E-7C10-4914-9FE0-34FDF286CC00}"/>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B1101003-3448-4487-B113-834D94FEEEF4}"/>
              </a:ext>
            </a:extLst>
          </p:cNvPr>
          <p:cNvSpPr>
            <a:spLocks noGrp="1"/>
          </p:cNvSpPr>
          <p:nvPr>
            <p:ph idx="1"/>
          </p:nvPr>
        </p:nvSpPr>
        <p:spPr>
          <a:xfrm>
            <a:off x="581192" y="2180495"/>
            <a:ext cx="11029615" cy="4273313"/>
          </a:xfrm>
        </p:spPr>
        <p:txBody>
          <a:bodyPr>
            <a:normAutofit lnSpcReduction="10000"/>
          </a:bodyPr>
          <a:lstStyle/>
          <a:p>
            <a:pPr marL="0" indent="0">
              <a:buNone/>
            </a:pPr>
            <a:r>
              <a:rPr lang="en-US" b="1" dirty="0"/>
              <a:t>ENGAGED STUDENTS </a:t>
            </a:r>
          </a:p>
          <a:p>
            <a:pPr marL="0" indent="0">
              <a:buNone/>
            </a:pPr>
            <a:r>
              <a:rPr lang="en-US" dirty="0"/>
              <a:t>LEAD Goal </a:t>
            </a:r>
          </a:p>
          <a:p>
            <a:r>
              <a:rPr lang="en-US" dirty="0"/>
              <a:t>Relational Capacity</a:t>
            </a:r>
          </a:p>
          <a:p>
            <a:r>
              <a:rPr lang="en-US" dirty="0"/>
              <a:t>PBIS Goals:  Expectations</a:t>
            </a:r>
          </a:p>
          <a:p>
            <a:r>
              <a:rPr lang="en-US" dirty="0"/>
              <a:t>---------------------------------------</a:t>
            </a:r>
          </a:p>
          <a:p>
            <a:pPr marL="0" indent="0">
              <a:buNone/>
            </a:pPr>
            <a:r>
              <a:rPr lang="en-US" dirty="0"/>
              <a:t>LAG Goal </a:t>
            </a:r>
          </a:p>
          <a:p>
            <a:pPr marL="0" indent="0">
              <a:buNone/>
            </a:pPr>
            <a:r>
              <a:rPr lang="en-US" dirty="0"/>
              <a:t>5Essential Data </a:t>
            </a:r>
          </a:p>
          <a:p>
            <a:r>
              <a:rPr lang="en-US" dirty="0"/>
              <a:t>Supportive environment 37 or higher - </a:t>
            </a:r>
          </a:p>
          <a:p>
            <a:r>
              <a:rPr lang="en-US" dirty="0"/>
              <a:t>Safety 25 or higher -</a:t>
            </a:r>
          </a:p>
          <a:p>
            <a:r>
              <a:rPr lang="en-US" dirty="0"/>
              <a:t>Student teacher trust 47 or higher</a:t>
            </a:r>
          </a:p>
          <a:p>
            <a:r>
              <a:rPr lang="en-US" dirty="0"/>
              <a:t>OSS Data - 11 for the year- baseline data</a:t>
            </a:r>
          </a:p>
        </p:txBody>
      </p:sp>
    </p:spTree>
    <p:extLst>
      <p:ext uri="{BB962C8B-B14F-4D97-AF65-F5344CB8AC3E}">
        <p14:creationId xmlns:p14="http://schemas.microsoft.com/office/powerpoint/2010/main" val="1387415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48005-4472-40E2-9523-C7BFF929EFBE}"/>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74331D43-9EDA-4245-B643-F6D9D30E72D2}"/>
              </a:ext>
            </a:extLst>
          </p:cNvPr>
          <p:cNvSpPr>
            <a:spLocks noGrp="1"/>
          </p:cNvSpPr>
          <p:nvPr>
            <p:ph idx="1"/>
          </p:nvPr>
        </p:nvSpPr>
        <p:spPr>
          <a:xfrm>
            <a:off x="581192" y="2180496"/>
            <a:ext cx="11029615" cy="4180547"/>
          </a:xfrm>
        </p:spPr>
        <p:txBody>
          <a:bodyPr>
            <a:normAutofit lnSpcReduction="10000"/>
          </a:bodyPr>
          <a:lstStyle/>
          <a:p>
            <a:pPr marL="0" indent="0">
              <a:buNone/>
            </a:pPr>
            <a:r>
              <a:rPr lang="en-US" b="1" dirty="0"/>
              <a:t>COLLABORATIVE TEACHERS</a:t>
            </a:r>
            <a:endParaRPr lang="en-US" dirty="0"/>
          </a:p>
          <a:p>
            <a:pPr marL="0" indent="0">
              <a:buNone/>
            </a:pPr>
            <a:r>
              <a:rPr lang="en-US" dirty="0"/>
              <a:t>LEAD Goal </a:t>
            </a:r>
          </a:p>
          <a:p>
            <a:r>
              <a:rPr lang="en-US" dirty="0"/>
              <a:t>Staff Attendance</a:t>
            </a:r>
          </a:p>
          <a:p>
            <a:r>
              <a:rPr lang="en-US" dirty="0"/>
              <a:t>Peer Observations</a:t>
            </a:r>
          </a:p>
          <a:p>
            <a:pPr marL="0" indent="0">
              <a:buNone/>
            </a:pPr>
            <a:r>
              <a:rPr lang="en-US" dirty="0"/>
              <a:t>---------------------------------------------</a:t>
            </a:r>
          </a:p>
          <a:p>
            <a:pPr marL="0" indent="0">
              <a:buNone/>
            </a:pPr>
            <a:r>
              <a:rPr lang="en-US" dirty="0"/>
              <a:t>LAG Goal</a:t>
            </a:r>
          </a:p>
          <a:p>
            <a:r>
              <a:rPr lang="en-US" dirty="0"/>
              <a:t>Baseline Attendance for STAFF:  We would like to decrease the amount of overall sick and personal days used by 10%. from the 2019 school year to the 2020 school year. </a:t>
            </a:r>
          </a:p>
          <a:p>
            <a:r>
              <a:rPr lang="en-US" dirty="0"/>
              <a:t>5 Essential 65% collaborative practice</a:t>
            </a:r>
          </a:p>
          <a:p>
            <a:r>
              <a:rPr lang="en-US" dirty="0"/>
              <a:t>3 peer observations</a:t>
            </a:r>
          </a:p>
          <a:p>
            <a:pPr lvl="1"/>
            <a:r>
              <a:rPr lang="en-US" dirty="0"/>
              <a:t>Purposeful- guided, collaborative</a:t>
            </a:r>
          </a:p>
        </p:txBody>
      </p:sp>
    </p:spTree>
    <p:extLst>
      <p:ext uri="{BB962C8B-B14F-4D97-AF65-F5344CB8AC3E}">
        <p14:creationId xmlns:p14="http://schemas.microsoft.com/office/powerpoint/2010/main" val="2353815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05E36-36FD-42F0-94ED-87167CB9383E}"/>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9D2B6252-255C-4394-BB51-9D8AAD921E55}"/>
              </a:ext>
            </a:extLst>
          </p:cNvPr>
          <p:cNvSpPr>
            <a:spLocks noGrp="1"/>
          </p:cNvSpPr>
          <p:nvPr>
            <p:ph idx="1"/>
          </p:nvPr>
        </p:nvSpPr>
        <p:spPr>
          <a:xfrm>
            <a:off x="581192" y="2180496"/>
            <a:ext cx="11029615" cy="4260061"/>
          </a:xfrm>
        </p:spPr>
        <p:txBody>
          <a:bodyPr>
            <a:normAutofit/>
          </a:bodyPr>
          <a:lstStyle/>
          <a:p>
            <a:pPr marL="0" indent="0">
              <a:buNone/>
            </a:pPr>
            <a:r>
              <a:rPr lang="en-US" b="1" dirty="0"/>
              <a:t>STANDARDS-BASED INSTRUCTION and STUDENT GROWTH</a:t>
            </a:r>
          </a:p>
          <a:p>
            <a:pPr marL="0" indent="0">
              <a:buNone/>
            </a:pPr>
            <a:r>
              <a:rPr lang="en-US" dirty="0"/>
              <a:t>LEAD Goal </a:t>
            </a:r>
          </a:p>
          <a:p>
            <a:r>
              <a:rPr lang="en-US" dirty="0"/>
              <a:t>Teachers and Students engage in growth mindset</a:t>
            </a:r>
          </a:p>
          <a:p>
            <a:r>
              <a:rPr lang="en-US" dirty="0"/>
              <a:t>Teachers and Students will set goals to improve growth and achievement scores, engage in progress monitoring of goals, celebrate and reflect on goals.</a:t>
            </a:r>
          </a:p>
          <a:p>
            <a:r>
              <a:rPr lang="en-US" dirty="0"/>
              <a:t>Teachers plan lessons aligned to IL Learning standards for whole group, small group, and individualized student learning</a:t>
            </a:r>
          </a:p>
          <a:p>
            <a:pPr marL="0" indent="0">
              <a:buNone/>
            </a:pPr>
            <a:r>
              <a:rPr lang="en-US" dirty="0"/>
              <a:t>--------------------------------------------------------</a:t>
            </a:r>
          </a:p>
          <a:p>
            <a:pPr marL="0" indent="0">
              <a:buNone/>
            </a:pPr>
            <a:r>
              <a:rPr lang="en-US" dirty="0"/>
              <a:t>LAG Goal </a:t>
            </a:r>
          </a:p>
          <a:p>
            <a:r>
              <a:rPr lang="en-US" dirty="0"/>
              <a:t>Analyze growth and achievement MAP reports three times throughout the year </a:t>
            </a:r>
          </a:p>
          <a:p>
            <a:r>
              <a:rPr lang="en-US" dirty="0"/>
              <a:t>Increase the number of students in the 61-100 RIT bands</a:t>
            </a:r>
          </a:p>
        </p:txBody>
      </p:sp>
    </p:spTree>
    <p:extLst>
      <p:ext uri="{BB962C8B-B14F-4D97-AF65-F5344CB8AC3E}">
        <p14:creationId xmlns:p14="http://schemas.microsoft.com/office/powerpoint/2010/main" val="2682791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66196-9BF4-4F11-9681-B6B853E1003C}"/>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8944FACB-AFFA-4BD2-9011-5BBC009199DD}"/>
              </a:ext>
            </a:extLst>
          </p:cNvPr>
          <p:cNvSpPr>
            <a:spLocks noGrp="1"/>
          </p:cNvSpPr>
          <p:nvPr>
            <p:ph idx="1"/>
          </p:nvPr>
        </p:nvSpPr>
        <p:spPr>
          <a:xfrm>
            <a:off x="581192" y="2180496"/>
            <a:ext cx="11029615" cy="4140791"/>
          </a:xfrm>
        </p:spPr>
        <p:txBody>
          <a:bodyPr>
            <a:normAutofit fontScale="70000" lnSpcReduction="20000"/>
          </a:bodyPr>
          <a:lstStyle/>
          <a:p>
            <a:pPr marL="0" indent="0">
              <a:buNone/>
            </a:pPr>
            <a:r>
              <a:rPr lang="en-US" b="1" dirty="0"/>
              <a:t>ACTIVE PARTNERSHIPS</a:t>
            </a:r>
          </a:p>
          <a:p>
            <a:pPr marL="0" indent="0">
              <a:buNone/>
            </a:pPr>
            <a:r>
              <a:rPr lang="en-US" dirty="0"/>
              <a:t>LEAD Goal</a:t>
            </a:r>
          </a:p>
          <a:p>
            <a:r>
              <a:rPr lang="en-US" dirty="0"/>
              <a:t>3 Tiered Attendance interventions</a:t>
            </a:r>
          </a:p>
          <a:p>
            <a:r>
              <a:rPr lang="en-US" dirty="0"/>
              <a:t>Student, teacher, and parent opportunity for participation in 5Essentials</a:t>
            </a:r>
          </a:p>
          <a:p>
            <a:r>
              <a:rPr lang="en-US" dirty="0"/>
              <a:t>Seek out community partners</a:t>
            </a:r>
          </a:p>
          <a:p>
            <a:pPr marL="0" indent="0">
              <a:buNone/>
            </a:pPr>
            <a:r>
              <a:rPr lang="en-US" dirty="0"/>
              <a:t>------------------------------------------</a:t>
            </a:r>
          </a:p>
          <a:p>
            <a:pPr marL="0" indent="0">
              <a:buNone/>
            </a:pPr>
            <a:r>
              <a:rPr lang="en-US" dirty="0"/>
              <a:t>LAG Goal</a:t>
            </a:r>
          </a:p>
          <a:p>
            <a:r>
              <a:rPr lang="en-US" dirty="0"/>
              <a:t>Monitor quarterly Attendance/Truancy</a:t>
            </a:r>
          </a:p>
          <a:p>
            <a:r>
              <a:rPr lang="en-US" dirty="0"/>
              <a:t>Parent participation to achieve 30% in 5Essentials</a:t>
            </a:r>
          </a:p>
          <a:p>
            <a:pPr lvl="1"/>
            <a:r>
              <a:rPr lang="en-US" dirty="0"/>
              <a:t>Review results and set goals</a:t>
            </a:r>
          </a:p>
          <a:p>
            <a:r>
              <a:rPr lang="en-US" dirty="0"/>
              <a:t>Student participation in 5Essentials  75%</a:t>
            </a:r>
          </a:p>
          <a:p>
            <a:pPr lvl="1"/>
            <a:r>
              <a:rPr lang="en-US" dirty="0"/>
              <a:t>Review results and set goals</a:t>
            </a:r>
          </a:p>
          <a:p>
            <a:r>
              <a:rPr lang="en-US" dirty="0"/>
              <a:t>3 Community partnerships</a:t>
            </a:r>
          </a:p>
          <a:p>
            <a:pPr lvl="1"/>
            <a:r>
              <a:rPr lang="en-US" dirty="0"/>
              <a:t>Cathedral of  Worship</a:t>
            </a:r>
          </a:p>
          <a:p>
            <a:pPr lvl="1"/>
            <a:r>
              <a:rPr lang="en-US" dirty="0"/>
              <a:t>1</a:t>
            </a:r>
            <a:r>
              <a:rPr lang="en-US" baseline="30000" dirty="0"/>
              <a:t>st</a:t>
            </a:r>
            <a:r>
              <a:rPr lang="en-US" dirty="0"/>
              <a:t> United Congregational Church </a:t>
            </a:r>
          </a:p>
          <a:p>
            <a:endParaRPr lang="en-US" dirty="0"/>
          </a:p>
          <a:p>
            <a:endParaRPr lang="en-US" dirty="0"/>
          </a:p>
        </p:txBody>
      </p:sp>
    </p:spTree>
    <p:extLst>
      <p:ext uri="{BB962C8B-B14F-4D97-AF65-F5344CB8AC3E}">
        <p14:creationId xmlns:p14="http://schemas.microsoft.com/office/powerpoint/2010/main" val="369515945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Has_Teacher_Only_SectionGroup xmlns="f06c5ff6-36e3-4eb2-ad11-9fcd78bb7e11" xsi:nil="true"/>
    <FolderType xmlns="f06c5ff6-36e3-4eb2-ad11-9fcd78bb7e11" xsi:nil="true"/>
    <Teachers xmlns="f06c5ff6-36e3-4eb2-ad11-9fcd78bb7e11">
      <UserInfo>
        <DisplayName/>
        <AccountId xsi:nil="true"/>
        <AccountType/>
      </UserInfo>
    </Teachers>
    <TeamsChannelId xmlns="f06c5ff6-36e3-4eb2-ad11-9fcd78bb7e11" xsi:nil="true"/>
    <Math_Settings xmlns="f06c5ff6-36e3-4eb2-ad11-9fcd78bb7e11" xsi:nil="true"/>
    <Invited_Teachers xmlns="f06c5ff6-36e3-4eb2-ad11-9fcd78bb7e11" xsi:nil="true"/>
    <Invited_Students xmlns="f06c5ff6-36e3-4eb2-ad11-9fcd78bb7e11" xsi:nil="true"/>
    <DefaultSectionNames xmlns="f06c5ff6-36e3-4eb2-ad11-9fcd78bb7e11" xsi:nil="true"/>
    <Is_Collaboration_Space_Locked xmlns="f06c5ff6-36e3-4eb2-ad11-9fcd78bb7e11" xsi:nil="true"/>
    <Owner xmlns="f06c5ff6-36e3-4eb2-ad11-9fcd78bb7e11">
      <UserInfo>
        <DisplayName/>
        <AccountId xsi:nil="true"/>
        <AccountType/>
      </UserInfo>
    </Owner>
    <Students xmlns="f06c5ff6-36e3-4eb2-ad11-9fcd78bb7e11">
      <UserInfo>
        <DisplayName/>
        <AccountId xsi:nil="true"/>
        <AccountType/>
      </UserInfo>
    </Students>
    <NotebookType xmlns="f06c5ff6-36e3-4eb2-ad11-9fcd78bb7e11" xsi:nil="true"/>
    <CultureName xmlns="f06c5ff6-36e3-4eb2-ad11-9fcd78bb7e11" xsi:nil="true"/>
    <Student_Groups xmlns="f06c5ff6-36e3-4eb2-ad11-9fcd78bb7e11">
      <UserInfo>
        <DisplayName/>
        <AccountId xsi:nil="true"/>
        <AccountType/>
      </UserInfo>
    </Student_Groups>
    <LMS_Mappings xmlns="f06c5ff6-36e3-4eb2-ad11-9fcd78bb7e11" xsi:nil="true"/>
    <IsNotebookLocked xmlns="f06c5ff6-36e3-4eb2-ad11-9fcd78bb7e11" xsi:nil="true"/>
    <Templates xmlns="f06c5ff6-36e3-4eb2-ad11-9fcd78bb7e11" xsi:nil="true"/>
    <Self_Registration_Enabled xmlns="f06c5ff6-36e3-4eb2-ad11-9fcd78bb7e11" xsi:nil="true"/>
    <Distribution_Groups xmlns="f06c5ff6-36e3-4eb2-ad11-9fcd78bb7e11" xsi:nil="true"/>
    <AppVersion xmlns="f06c5ff6-36e3-4eb2-ad11-9fcd78bb7e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71F5B633C94AA4586ACA5963A6AA9CB" ma:contentTypeVersion="34" ma:contentTypeDescription="Create a new document." ma:contentTypeScope="" ma:versionID="beb3bfafcb7b46a985a192f092f015d1">
  <xsd:schema xmlns:xsd="http://www.w3.org/2001/XMLSchema" xmlns:xs="http://www.w3.org/2001/XMLSchema" xmlns:p="http://schemas.microsoft.com/office/2006/metadata/properties" xmlns:ns3="eaf5836d-9a0d-455a-845a-f1c70d68c7ec" xmlns:ns4="f06c5ff6-36e3-4eb2-ad11-9fcd78bb7e11" targetNamespace="http://schemas.microsoft.com/office/2006/metadata/properties" ma:root="true" ma:fieldsID="e354e74e8a49dbe80a6c557d1c235ced" ns3:_="" ns4:_="">
    <xsd:import namespace="eaf5836d-9a0d-455a-845a-f1c70d68c7ec"/>
    <xsd:import namespace="f06c5ff6-36e3-4eb2-ad11-9fcd78bb7e11"/>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EventHashCode" minOccurs="0"/>
                <xsd:element ref="ns4:MediaServiceGenerationTime" minOccurs="0"/>
                <xsd:element ref="ns4:MediaServiceDateTaken" minOccurs="0"/>
                <xsd:element ref="ns4:MediaServiceAutoTags" minOccurs="0"/>
                <xsd:element ref="ns4:MediaServiceOCR" minOccurs="0"/>
                <xsd:element ref="ns4:MediaServiceAutoKeyPoints" minOccurs="0"/>
                <xsd:element ref="ns4:MediaServiceKeyPoints"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Distribution_Groups" minOccurs="0"/>
                <xsd:element ref="ns4:LMS_Mapping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f5836d-9a0d-455a-845a-f1c70d68c7e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06c5ff6-36e3-4eb2-ad11-9fcd78bb7e1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NotebookType" ma:index="22" nillable="true" ma:displayName="Notebook Type" ma:internalName="NotebookType">
      <xsd:simpleType>
        <xsd:restriction base="dms:Text"/>
      </xsd:simpleType>
    </xsd:element>
    <xsd:element name="FolderType" ma:index="23" nillable="true" ma:displayName="Folder Type" ma:internalName="FolderType">
      <xsd:simpleType>
        <xsd:restriction base="dms:Text"/>
      </xsd:simpleType>
    </xsd:element>
    <xsd:element name="CultureName" ma:index="24" nillable="true" ma:displayName="Culture Name" ma:internalName="CultureName">
      <xsd:simpleType>
        <xsd:restriction base="dms:Text"/>
      </xsd:simpleType>
    </xsd:element>
    <xsd:element name="AppVersion" ma:index="25" nillable="true" ma:displayName="App Version" ma:internalName="AppVersion">
      <xsd:simpleType>
        <xsd:restriction base="dms:Text"/>
      </xsd:simpleType>
    </xsd:element>
    <xsd:element name="TeamsChannelId" ma:index="26" nillable="true" ma:displayName="Teams Channel Id" ma:internalName="TeamsChannelId">
      <xsd:simpleType>
        <xsd:restriction base="dms:Text"/>
      </xsd:simpleType>
    </xsd:element>
    <xsd:element name="Owner" ma:index="27"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8" nillable="true" ma:displayName="Math Settings" ma:internalName="Math_Settings">
      <xsd:simpleType>
        <xsd:restriction base="dms:Text"/>
      </xsd:simpleType>
    </xsd:element>
    <xsd:element name="DefaultSectionNames" ma:index="29" nillable="true" ma:displayName="Default Section Names" ma:internalName="DefaultSectionNames">
      <xsd:simpleType>
        <xsd:restriction base="dms:Note">
          <xsd:maxLength value="255"/>
        </xsd:restriction>
      </xsd:simpleType>
    </xsd:element>
    <xsd:element name="Templates" ma:index="30" nillable="true" ma:displayName="Templates" ma:internalName="Templates">
      <xsd:simpleType>
        <xsd:restriction base="dms:Note">
          <xsd:maxLength value="255"/>
        </xsd:restriction>
      </xsd:simpleType>
    </xsd:element>
    <xsd:element name="Teachers" ma:index="31"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2"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3"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4" nillable="true" ma:displayName="Distribution Groups" ma:internalName="Distribution_Groups">
      <xsd:simpleType>
        <xsd:restriction base="dms:Note">
          <xsd:maxLength value="255"/>
        </xsd:restriction>
      </xsd:simpleType>
    </xsd:element>
    <xsd:element name="LMS_Mappings" ma:index="35" nillable="true" ma:displayName="LMS Mappings" ma:internalName="LMS_Mappings">
      <xsd:simpleType>
        <xsd:restriction base="dms:Note">
          <xsd:maxLength value="255"/>
        </xsd:restriction>
      </xsd:simpleType>
    </xsd:element>
    <xsd:element name="Invited_Teachers" ma:index="36" nillable="true" ma:displayName="Invited Teachers" ma:internalName="Invited_Teachers">
      <xsd:simpleType>
        <xsd:restriction base="dms:Note">
          <xsd:maxLength value="255"/>
        </xsd:restriction>
      </xsd:simpleType>
    </xsd:element>
    <xsd:element name="Invited_Students" ma:index="37" nillable="true" ma:displayName="Invited Students" ma:internalName="Invited_Students">
      <xsd:simpleType>
        <xsd:restriction base="dms:Note">
          <xsd:maxLength value="255"/>
        </xsd:restriction>
      </xsd:simpleType>
    </xsd:element>
    <xsd:element name="Self_Registration_Enabled" ma:index="38" nillable="true" ma:displayName="Self Registration Enabled" ma:internalName="Self_Registration_Enabled">
      <xsd:simpleType>
        <xsd:restriction base="dms:Boolean"/>
      </xsd:simpleType>
    </xsd:element>
    <xsd:element name="Has_Teacher_Only_SectionGroup" ma:index="39" nillable="true" ma:displayName="Has Teacher Only SectionGroup" ma:internalName="Has_Teacher_Only_SectionGroup">
      <xsd:simpleType>
        <xsd:restriction base="dms:Boolean"/>
      </xsd:simpleType>
    </xsd:element>
    <xsd:element name="Is_Collaboration_Space_Locked" ma:index="40" nillable="true" ma:displayName="Is Collaboration Space Locked" ma:internalName="Is_Collaboration_Space_Locked">
      <xsd:simpleType>
        <xsd:restriction base="dms:Boolean"/>
      </xsd:simpleType>
    </xsd:element>
    <xsd:element name="IsNotebookLocked" ma:index="41" nillable="true" ma:displayName="Is Notebook Locked" ma:internalName="IsNotebookLock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69A0D9-13D4-454A-8A6F-157E7C2C547C}">
  <ds:schemaRefs>
    <ds:schemaRef ds:uri="eaf5836d-9a0d-455a-845a-f1c70d68c7ec"/>
    <ds:schemaRef ds:uri="http://purl.org/dc/terms/"/>
    <ds:schemaRef ds:uri="f06c5ff6-36e3-4eb2-ad11-9fcd78bb7e11"/>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1AA494E-1FA3-4704-998A-0F16C70B3FB2}">
  <ds:schemaRefs>
    <ds:schemaRef ds:uri="http://schemas.microsoft.com/sharepoint/v3/contenttype/forms"/>
  </ds:schemaRefs>
</ds:datastoreItem>
</file>

<file path=customXml/itemProps3.xml><?xml version="1.0" encoding="utf-8"?>
<ds:datastoreItem xmlns:ds="http://schemas.openxmlformats.org/officeDocument/2006/customXml" ds:itemID="{84C5BE9B-4947-4D86-8527-56EB08BE35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f5836d-9a0d-455a-845a-f1c70d68c7ec"/>
    <ds:schemaRef ds:uri="f06c5ff6-36e3-4eb2-ad11-9fcd78bb7e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482</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Gill Sans MT</vt:lpstr>
      <vt:lpstr>Wingdings 2</vt:lpstr>
      <vt:lpstr>Dividend</vt:lpstr>
      <vt:lpstr>School improvement plan</vt:lpstr>
      <vt:lpstr>situation</vt:lpstr>
      <vt:lpstr>mission</vt:lpstr>
      <vt:lpstr>strengths</vt:lpstr>
      <vt:lpstr>Areas to improve</vt:lpstr>
      <vt:lpstr>goals</vt:lpstr>
      <vt:lpstr>GOALS</vt:lpstr>
      <vt:lpstr>GOALS</vt:lpstr>
      <vt:lpstr>GOALS</vt:lpstr>
      <vt:lpstr>Student growth</vt:lpstr>
      <vt:lpstr>Hot rocks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improvement plan</dc:title>
  <dc:creator>Maynard, Erica</dc:creator>
  <cp:lastModifiedBy>Cook, Patricia</cp:lastModifiedBy>
  <cp:revision>1</cp:revision>
  <dcterms:created xsi:type="dcterms:W3CDTF">2019-09-03T20:04:03Z</dcterms:created>
  <dcterms:modified xsi:type="dcterms:W3CDTF">2019-09-03T20:22:22Z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0x010100D71F5B633C94AA4586ACA5963A6AA9CB</vt:lpwstr>
  </property>
</Properties>
</file>